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58" r:id="rId2"/>
  </p:sldMasterIdLst>
  <p:notesMasterIdLst>
    <p:notesMasterId r:id="rId48"/>
  </p:notesMasterIdLst>
  <p:handoutMasterIdLst>
    <p:handoutMasterId r:id="rId49"/>
  </p:handoutMasterIdLst>
  <p:sldIdLst>
    <p:sldId id="256" r:id="rId3"/>
    <p:sldId id="358" r:id="rId4"/>
    <p:sldId id="359" r:id="rId5"/>
    <p:sldId id="366" r:id="rId6"/>
    <p:sldId id="304" r:id="rId7"/>
    <p:sldId id="306" r:id="rId8"/>
    <p:sldId id="308" r:id="rId9"/>
    <p:sldId id="311" r:id="rId10"/>
    <p:sldId id="312" r:id="rId11"/>
    <p:sldId id="313" r:id="rId12"/>
    <p:sldId id="314" r:id="rId13"/>
    <p:sldId id="369" r:id="rId14"/>
    <p:sldId id="315" r:id="rId15"/>
    <p:sldId id="317" r:id="rId16"/>
    <p:sldId id="320" r:id="rId17"/>
    <p:sldId id="321" r:id="rId18"/>
    <p:sldId id="322" r:id="rId19"/>
    <p:sldId id="323" r:id="rId20"/>
    <p:sldId id="325" r:id="rId21"/>
    <p:sldId id="326" r:id="rId22"/>
    <p:sldId id="327" r:id="rId23"/>
    <p:sldId id="328" r:id="rId24"/>
    <p:sldId id="324" r:id="rId25"/>
    <p:sldId id="330" r:id="rId26"/>
    <p:sldId id="338" r:id="rId27"/>
    <p:sldId id="357" r:id="rId28"/>
    <p:sldId id="362" r:id="rId29"/>
    <p:sldId id="365" r:id="rId30"/>
    <p:sldId id="364" r:id="rId31"/>
    <p:sldId id="337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70" r:id="rId40"/>
    <p:sldId id="371" r:id="rId41"/>
    <p:sldId id="372" r:id="rId42"/>
    <p:sldId id="373" r:id="rId43"/>
    <p:sldId id="354" r:id="rId44"/>
    <p:sldId id="355" r:id="rId45"/>
    <p:sldId id="356" r:id="rId46"/>
    <p:sldId id="374" r:id="rId4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2B"/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5238" autoAdjust="0"/>
  </p:normalViewPr>
  <p:slideViewPr>
    <p:cSldViewPr showGuides="1">
      <p:cViewPr>
        <p:scale>
          <a:sx n="78" d="100"/>
          <a:sy n="78" d="100"/>
        </p:scale>
        <p:origin x="-115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673BF-C190-47FD-9E38-029FF2A304F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A061F4E-0B6F-4B9C-B5FA-949C35765173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Recognize an Ethical Issue</a:t>
          </a:r>
          <a:endParaRPr lang="en-US" sz="1600" dirty="0">
            <a:latin typeface="+mn-lt"/>
          </a:endParaRPr>
        </a:p>
      </dgm:t>
    </dgm:pt>
    <dgm:pt modelId="{E83C8D7C-01AC-4E69-A571-E4E0F6DB5F9D}" type="parTrans" cxnId="{0DFE1B9B-5E28-44D2-AA93-ED614F253012}">
      <dgm:prSet/>
      <dgm:spPr/>
      <dgm:t>
        <a:bodyPr/>
        <a:lstStyle/>
        <a:p>
          <a:endParaRPr lang="en-US"/>
        </a:p>
      </dgm:t>
    </dgm:pt>
    <dgm:pt modelId="{04AAE649-7A81-43D8-BAA1-38D2418CA0AE}" type="sibTrans" cxnId="{0DFE1B9B-5E28-44D2-AA93-ED614F253012}">
      <dgm:prSet/>
      <dgm:spPr/>
      <dgm:t>
        <a:bodyPr/>
        <a:lstStyle/>
        <a:p>
          <a:endParaRPr lang="en-US"/>
        </a:p>
      </dgm:t>
    </dgm:pt>
    <dgm:pt modelId="{65A1DAF7-5C78-48BF-9C8D-396DD610F9E1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Get the facts</a:t>
          </a:r>
          <a:endParaRPr lang="en-US" sz="1600" dirty="0">
            <a:latin typeface="+mn-lt"/>
          </a:endParaRPr>
        </a:p>
      </dgm:t>
    </dgm:pt>
    <dgm:pt modelId="{AB319D9E-B1C5-4C9B-AE03-A076118FB95A}" type="parTrans" cxnId="{E40D7DD3-153C-43E9-B2A2-8F2515D245AF}">
      <dgm:prSet/>
      <dgm:spPr/>
      <dgm:t>
        <a:bodyPr/>
        <a:lstStyle/>
        <a:p>
          <a:endParaRPr lang="en-US"/>
        </a:p>
      </dgm:t>
    </dgm:pt>
    <dgm:pt modelId="{09F81484-DD37-4CB8-B602-3AEC8FF314AE}" type="sibTrans" cxnId="{E40D7DD3-153C-43E9-B2A2-8F2515D245AF}">
      <dgm:prSet/>
      <dgm:spPr/>
      <dgm:t>
        <a:bodyPr/>
        <a:lstStyle/>
        <a:p>
          <a:endParaRPr lang="en-US"/>
        </a:p>
      </dgm:t>
    </dgm:pt>
    <dgm:pt modelId="{19F9AA12-519B-42AC-BF52-B7F28EFC6680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Evaluate Alternative Actions- what is right, what is wrong </a:t>
          </a:r>
          <a:endParaRPr lang="en-US" sz="1600" dirty="0">
            <a:latin typeface="+mn-lt"/>
          </a:endParaRPr>
        </a:p>
      </dgm:t>
    </dgm:pt>
    <dgm:pt modelId="{09E03F00-261E-41BC-90DD-04C6626236B5}" type="parTrans" cxnId="{0F41BFC2-7371-40C7-979D-F8050E17A4B4}">
      <dgm:prSet/>
      <dgm:spPr/>
      <dgm:t>
        <a:bodyPr/>
        <a:lstStyle/>
        <a:p>
          <a:endParaRPr lang="en-US"/>
        </a:p>
      </dgm:t>
    </dgm:pt>
    <dgm:pt modelId="{16373EFB-BF84-4022-A998-6BDD8D6C140A}" type="sibTrans" cxnId="{0F41BFC2-7371-40C7-979D-F8050E17A4B4}">
      <dgm:prSet/>
      <dgm:spPr/>
      <dgm:t>
        <a:bodyPr/>
        <a:lstStyle/>
        <a:p>
          <a:endParaRPr lang="en-US"/>
        </a:p>
      </dgm:t>
    </dgm:pt>
    <dgm:pt modelId="{EC1B76C9-3A0A-4166-B0FA-A70B2475C4B9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Make a decision and Test it</a:t>
          </a:r>
          <a:endParaRPr lang="en-US" sz="1600" dirty="0">
            <a:latin typeface="+mn-lt"/>
          </a:endParaRPr>
        </a:p>
      </dgm:t>
    </dgm:pt>
    <dgm:pt modelId="{A8455AF4-92EB-4FF8-9C1F-9D6025116241}" type="parTrans" cxnId="{ED7BB70F-4A32-4185-9848-B8CA398421C0}">
      <dgm:prSet/>
      <dgm:spPr/>
      <dgm:t>
        <a:bodyPr/>
        <a:lstStyle/>
        <a:p>
          <a:endParaRPr lang="en-US"/>
        </a:p>
      </dgm:t>
    </dgm:pt>
    <dgm:pt modelId="{A3E7E3BD-AFD0-43B1-9CB5-56B619BC0684}" type="sibTrans" cxnId="{ED7BB70F-4A32-4185-9848-B8CA398421C0}">
      <dgm:prSet/>
      <dgm:spPr/>
      <dgm:t>
        <a:bodyPr/>
        <a:lstStyle/>
        <a:p>
          <a:endParaRPr lang="en-US"/>
        </a:p>
      </dgm:t>
    </dgm:pt>
    <dgm:pt modelId="{7BB4C16E-6483-4F16-8F5E-8B8A73253665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Act and Reflect on the Outcome </a:t>
          </a:r>
          <a:endParaRPr lang="en-US" sz="1600" dirty="0">
            <a:latin typeface="+mn-lt"/>
          </a:endParaRPr>
        </a:p>
      </dgm:t>
    </dgm:pt>
    <dgm:pt modelId="{154BDCD5-CC6B-4824-B0D7-ACD792C05494}" type="parTrans" cxnId="{41131B49-B38D-4A49-9F61-CE1CBE6150BB}">
      <dgm:prSet/>
      <dgm:spPr/>
      <dgm:t>
        <a:bodyPr/>
        <a:lstStyle/>
        <a:p>
          <a:endParaRPr lang="en-US"/>
        </a:p>
      </dgm:t>
    </dgm:pt>
    <dgm:pt modelId="{BC7DCDD2-617C-43DA-AE9F-972846C69DD5}" type="sibTrans" cxnId="{41131B49-B38D-4A49-9F61-CE1CBE6150BB}">
      <dgm:prSet/>
      <dgm:spPr/>
      <dgm:t>
        <a:bodyPr/>
        <a:lstStyle/>
        <a:p>
          <a:endParaRPr lang="en-US"/>
        </a:p>
      </dgm:t>
    </dgm:pt>
    <dgm:pt modelId="{56F20369-401B-409C-BA34-540D0D020BE6}" type="pres">
      <dgm:prSet presAssocID="{DE8673BF-C190-47FD-9E38-029FF2A304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F1BD00-41FE-48F4-A887-EB4E712DEB86}" type="pres">
      <dgm:prSet presAssocID="{6A061F4E-0B6F-4B9C-B5FA-949C35765173}" presName="composite" presStyleCnt="0"/>
      <dgm:spPr/>
    </dgm:pt>
    <dgm:pt modelId="{A3675010-DE72-4FD4-8E3F-523767C823D9}" type="pres">
      <dgm:prSet presAssocID="{6A061F4E-0B6F-4B9C-B5FA-949C35765173}" presName="LShape" presStyleLbl="alignNode1" presStyleIdx="0" presStyleCnt="9"/>
      <dgm:spPr/>
    </dgm:pt>
    <dgm:pt modelId="{B240276E-32F5-4B4E-95BD-962BBE0EF78E}" type="pres">
      <dgm:prSet presAssocID="{6A061F4E-0B6F-4B9C-B5FA-949C3576517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3E930-C491-4B2F-AF03-B2E6276ECAE4}" type="pres">
      <dgm:prSet presAssocID="{6A061F4E-0B6F-4B9C-B5FA-949C35765173}" presName="Triangle" presStyleLbl="alignNode1" presStyleIdx="1" presStyleCnt="9"/>
      <dgm:spPr/>
    </dgm:pt>
    <dgm:pt modelId="{93AE1C02-70E0-4544-9E4F-A66B9923BD00}" type="pres">
      <dgm:prSet presAssocID="{04AAE649-7A81-43D8-BAA1-38D2418CA0AE}" presName="sibTrans" presStyleCnt="0"/>
      <dgm:spPr/>
    </dgm:pt>
    <dgm:pt modelId="{88040EFD-552F-4A76-987E-73C5A99E4E9A}" type="pres">
      <dgm:prSet presAssocID="{04AAE649-7A81-43D8-BAA1-38D2418CA0AE}" presName="space" presStyleCnt="0"/>
      <dgm:spPr/>
    </dgm:pt>
    <dgm:pt modelId="{30D1F7E0-6601-4495-A37F-09D13D9173BA}" type="pres">
      <dgm:prSet presAssocID="{65A1DAF7-5C78-48BF-9C8D-396DD610F9E1}" presName="composite" presStyleCnt="0"/>
      <dgm:spPr/>
    </dgm:pt>
    <dgm:pt modelId="{3FEF1D93-5443-490C-9625-F68C78C4E99F}" type="pres">
      <dgm:prSet presAssocID="{65A1DAF7-5C78-48BF-9C8D-396DD610F9E1}" presName="LShape" presStyleLbl="alignNode1" presStyleIdx="2" presStyleCnt="9"/>
      <dgm:spPr/>
    </dgm:pt>
    <dgm:pt modelId="{371FDD44-EAE1-4C31-8BA7-4F1A9A01D736}" type="pres">
      <dgm:prSet presAssocID="{65A1DAF7-5C78-48BF-9C8D-396DD610F9E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6F3F-4135-4FE0-819E-9C7727014887}" type="pres">
      <dgm:prSet presAssocID="{65A1DAF7-5C78-48BF-9C8D-396DD610F9E1}" presName="Triangle" presStyleLbl="alignNode1" presStyleIdx="3" presStyleCnt="9"/>
      <dgm:spPr/>
    </dgm:pt>
    <dgm:pt modelId="{62F5ED30-2469-448C-9B83-0A9C0C940559}" type="pres">
      <dgm:prSet presAssocID="{09F81484-DD37-4CB8-B602-3AEC8FF314AE}" presName="sibTrans" presStyleCnt="0"/>
      <dgm:spPr/>
    </dgm:pt>
    <dgm:pt modelId="{352AA542-8711-401A-A1CC-18AA2E7C5BB1}" type="pres">
      <dgm:prSet presAssocID="{09F81484-DD37-4CB8-B602-3AEC8FF314AE}" presName="space" presStyleCnt="0"/>
      <dgm:spPr/>
    </dgm:pt>
    <dgm:pt modelId="{071BFB75-E16B-4D41-8941-68F8DE68701D}" type="pres">
      <dgm:prSet presAssocID="{19F9AA12-519B-42AC-BF52-B7F28EFC6680}" presName="composite" presStyleCnt="0"/>
      <dgm:spPr/>
    </dgm:pt>
    <dgm:pt modelId="{5189C6DF-9D93-42DC-85B8-C9E2F7EC56E9}" type="pres">
      <dgm:prSet presAssocID="{19F9AA12-519B-42AC-BF52-B7F28EFC6680}" presName="LShape" presStyleLbl="alignNode1" presStyleIdx="4" presStyleCnt="9"/>
      <dgm:spPr/>
    </dgm:pt>
    <dgm:pt modelId="{972F7547-EC15-49B9-A4FC-FCC18C0B3606}" type="pres">
      <dgm:prSet presAssocID="{19F9AA12-519B-42AC-BF52-B7F28EFC668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CFC0-AC33-4F88-97E8-27C2099FA642}" type="pres">
      <dgm:prSet presAssocID="{19F9AA12-519B-42AC-BF52-B7F28EFC6680}" presName="Triangle" presStyleLbl="alignNode1" presStyleIdx="5" presStyleCnt="9"/>
      <dgm:spPr/>
    </dgm:pt>
    <dgm:pt modelId="{EF09DB04-9765-46EF-8480-FA5826763305}" type="pres">
      <dgm:prSet presAssocID="{16373EFB-BF84-4022-A998-6BDD8D6C140A}" presName="sibTrans" presStyleCnt="0"/>
      <dgm:spPr/>
    </dgm:pt>
    <dgm:pt modelId="{FD191F5B-5ABD-4F65-9BD5-B591802BA670}" type="pres">
      <dgm:prSet presAssocID="{16373EFB-BF84-4022-A998-6BDD8D6C140A}" presName="space" presStyleCnt="0"/>
      <dgm:spPr/>
    </dgm:pt>
    <dgm:pt modelId="{998AE8F7-1A2C-4CDC-A394-E5BAF47DD5FB}" type="pres">
      <dgm:prSet presAssocID="{EC1B76C9-3A0A-4166-B0FA-A70B2475C4B9}" presName="composite" presStyleCnt="0"/>
      <dgm:spPr/>
    </dgm:pt>
    <dgm:pt modelId="{0BDF7F17-0C0D-43F3-A4AE-DAC5CCDA4AF2}" type="pres">
      <dgm:prSet presAssocID="{EC1B76C9-3A0A-4166-B0FA-A70B2475C4B9}" presName="LShape" presStyleLbl="alignNode1" presStyleIdx="6" presStyleCnt="9"/>
      <dgm:spPr/>
    </dgm:pt>
    <dgm:pt modelId="{E0BFE175-46BE-400E-8FD8-1C9E67C12FE2}" type="pres">
      <dgm:prSet presAssocID="{EC1B76C9-3A0A-4166-B0FA-A70B2475C4B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0447C-088B-4249-8824-9ED8BDD09B0E}" type="pres">
      <dgm:prSet presAssocID="{EC1B76C9-3A0A-4166-B0FA-A70B2475C4B9}" presName="Triangle" presStyleLbl="alignNode1" presStyleIdx="7" presStyleCnt="9"/>
      <dgm:spPr/>
    </dgm:pt>
    <dgm:pt modelId="{A085F7C3-AED2-476D-8677-4EF699DFA476}" type="pres">
      <dgm:prSet presAssocID="{A3E7E3BD-AFD0-43B1-9CB5-56B619BC0684}" presName="sibTrans" presStyleCnt="0"/>
      <dgm:spPr/>
    </dgm:pt>
    <dgm:pt modelId="{34604A3E-26EF-4520-9B1C-D44B534BD137}" type="pres">
      <dgm:prSet presAssocID="{A3E7E3BD-AFD0-43B1-9CB5-56B619BC0684}" presName="space" presStyleCnt="0"/>
      <dgm:spPr/>
    </dgm:pt>
    <dgm:pt modelId="{40CA96DB-2A77-4A5D-8C77-EBCFC5F5E8CC}" type="pres">
      <dgm:prSet presAssocID="{7BB4C16E-6483-4F16-8F5E-8B8A73253665}" presName="composite" presStyleCnt="0"/>
      <dgm:spPr/>
    </dgm:pt>
    <dgm:pt modelId="{CD06AEC2-67F4-46FB-A598-543750131A41}" type="pres">
      <dgm:prSet presAssocID="{7BB4C16E-6483-4F16-8F5E-8B8A73253665}" presName="LShape" presStyleLbl="alignNode1" presStyleIdx="8" presStyleCnt="9"/>
      <dgm:spPr/>
    </dgm:pt>
    <dgm:pt modelId="{74D3CA01-97A5-4537-A3A7-C83D48CDD2C3}" type="pres">
      <dgm:prSet presAssocID="{7BB4C16E-6483-4F16-8F5E-8B8A7325366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A8AB5-B4C0-43A0-A7B5-0DAEC8B3AEE0}" type="presOf" srcId="{65A1DAF7-5C78-48BF-9C8D-396DD610F9E1}" destId="{371FDD44-EAE1-4C31-8BA7-4F1A9A01D736}" srcOrd="0" destOrd="0" presId="urn:microsoft.com/office/officeart/2009/3/layout/StepUpProcess"/>
    <dgm:cxn modelId="{47DBE46D-DE15-4D14-AE46-771CA24897E0}" type="presOf" srcId="{6A061F4E-0B6F-4B9C-B5FA-949C35765173}" destId="{B240276E-32F5-4B4E-95BD-962BBE0EF78E}" srcOrd="0" destOrd="0" presId="urn:microsoft.com/office/officeart/2009/3/layout/StepUpProcess"/>
    <dgm:cxn modelId="{41131B49-B38D-4A49-9F61-CE1CBE6150BB}" srcId="{DE8673BF-C190-47FD-9E38-029FF2A304F1}" destId="{7BB4C16E-6483-4F16-8F5E-8B8A73253665}" srcOrd="4" destOrd="0" parTransId="{154BDCD5-CC6B-4824-B0D7-ACD792C05494}" sibTransId="{BC7DCDD2-617C-43DA-AE9F-972846C69DD5}"/>
    <dgm:cxn modelId="{ED7BB70F-4A32-4185-9848-B8CA398421C0}" srcId="{DE8673BF-C190-47FD-9E38-029FF2A304F1}" destId="{EC1B76C9-3A0A-4166-B0FA-A70B2475C4B9}" srcOrd="3" destOrd="0" parTransId="{A8455AF4-92EB-4FF8-9C1F-9D6025116241}" sibTransId="{A3E7E3BD-AFD0-43B1-9CB5-56B619BC0684}"/>
    <dgm:cxn modelId="{93DEBAFC-4341-4DC4-97DC-7663A3422E11}" type="presOf" srcId="{DE8673BF-C190-47FD-9E38-029FF2A304F1}" destId="{56F20369-401B-409C-BA34-540D0D020BE6}" srcOrd="0" destOrd="0" presId="urn:microsoft.com/office/officeart/2009/3/layout/StepUpProcess"/>
    <dgm:cxn modelId="{0DFE1B9B-5E28-44D2-AA93-ED614F253012}" srcId="{DE8673BF-C190-47FD-9E38-029FF2A304F1}" destId="{6A061F4E-0B6F-4B9C-B5FA-949C35765173}" srcOrd="0" destOrd="0" parTransId="{E83C8D7C-01AC-4E69-A571-E4E0F6DB5F9D}" sibTransId="{04AAE649-7A81-43D8-BAA1-38D2418CA0AE}"/>
    <dgm:cxn modelId="{F3E1E821-AF55-4A29-ACB2-35F5C75369DF}" type="presOf" srcId="{EC1B76C9-3A0A-4166-B0FA-A70B2475C4B9}" destId="{E0BFE175-46BE-400E-8FD8-1C9E67C12FE2}" srcOrd="0" destOrd="0" presId="urn:microsoft.com/office/officeart/2009/3/layout/StepUpProcess"/>
    <dgm:cxn modelId="{EC8C1671-C57A-4146-9595-C81501ACFDC1}" type="presOf" srcId="{7BB4C16E-6483-4F16-8F5E-8B8A73253665}" destId="{74D3CA01-97A5-4537-A3A7-C83D48CDD2C3}" srcOrd="0" destOrd="0" presId="urn:microsoft.com/office/officeart/2009/3/layout/StepUpProcess"/>
    <dgm:cxn modelId="{0F41BFC2-7371-40C7-979D-F8050E17A4B4}" srcId="{DE8673BF-C190-47FD-9E38-029FF2A304F1}" destId="{19F9AA12-519B-42AC-BF52-B7F28EFC6680}" srcOrd="2" destOrd="0" parTransId="{09E03F00-261E-41BC-90DD-04C6626236B5}" sibTransId="{16373EFB-BF84-4022-A998-6BDD8D6C140A}"/>
    <dgm:cxn modelId="{E40D7DD3-153C-43E9-B2A2-8F2515D245AF}" srcId="{DE8673BF-C190-47FD-9E38-029FF2A304F1}" destId="{65A1DAF7-5C78-48BF-9C8D-396DD610F9E1}" srcOrd="1" destOrd="0" parTransId="{AB319D9E-B1C5-4C9B-AE03-A076118FB95A}" sibTransId="{09F81484-DD37-4CB8-B602-3AEC8FF314AE}"/>
    <dgm:cxn modelId="{04E33B0E-F68D-4A65-9CC5-CA7828B27870}" type="presOf" srcId="{19F9AA12-519B-42AC-BF52-B7F28EFC6680}" destId="{972F7547-EC15-49B9-A4FC-FCC18C0B3606}" srcOrd="0" destOrd="0" presId="urn:microsoft.com/office/officeart/2009/3/layout/StepUpProcess"/>
    <dgm:cxn modelId="{9835FAF5-1899-4207-8422-7F2CA3B01ED8}" type="presParOf" srcId="{56F20369-401B-409C-BA34-540D0D020BE6}" destId="{95F1BD00-41FE-48F4-A887-EB4E712DEB86}" srcOrd="0" destOrd="0" presId="urn:microsoft.com/office/officeart/2009/3/layout/StepUpProcess"/>
    <dgm:cxn modelId="{986ED060-0304-4EF0-8B82-CE82013EC9C7}" type="presParOf" srcId="{95F1BD00-41FE-48F4-A887-EB4E712DEB86}" destId="{A3675010-DE72-4FD4-8E3F-523767C823D9}" srcOrd="0" destOrd="0" presId="urn:microsoft.com/office/officeart/2009/3/layout/StepUpProcess"/>
    <dgm:cxn modelId="{83970625-B2A6-48B9-A5E6-7A2072165F56}" type="presParOf" srcId="{95F1BD00-41FE-48F4-A887-EB4E712DEB86}" destId="{B240276E-32F5-4B4E-95BD-962BBE0EF78E}" srcOrd="1" destOrd="0" presId="urn:microsoft.com/office/officeart/2009/3/layout/StepUpProcess"/>
    <dgm:cxn modelId="{398B0F41-CD54-451C-9170-EC8AEA78D6E6}" type="presParOf" srcId="{95F1BD00-41FE-48F4-A887-EB4E712DEB86}" destId="{1953E930-C491-4B2F-AF03-B2E6276ECAE4}" srcOrd="2" destOrd="0" presId="urn:microsoft.com/office/officeart/2009/3/layout/StepUpProcess"/>
    <dgm:cxn modelId="{AB84241E-90FD-4348-8F78-EF666FE1DE75}" type="presParOf" srcId="{56F20369-401B-409C-BA34-540D0D020BE6}" destId="{93AE1C02-70E0-4544-9E4F-A66B9923BD00}" srcOrd="1" destOrd="0" presId="urn:microsoft.com/office/officeart/2009/3/layout/StepUpProcess"/>
    <dgm:cxn modelId="{712A5CFB-C62D-4AB2-80F2-D4FD660719EA}" type="presParOf" srcId="{93AE1C02-70E0-4544-9E4F-A66B9923BD00}" destId="{88040EFD-552F-4A76-987E-73C5A99E4E9A}" srcOrd="0" destOrd="0" presId="urn:microsoft.com/office/officeart/2009/3/layout/StepUpProcess"/>
    <dgm:cxn modelId="{2A169A0C-6A62-4065-A092-6BB7727EB3BB}" type="presParOf" srcId="{56F20369-401B-409C-BA34-540D0D020BE6}" destId="{30D1F7E0-6601-4495-A37F-09D13D9173BA}" srcOrd="2" destOrd="0" presId="urn:microsoft.com/office/officeart/2009/3/layout/StepUpProcess"/>
    <dgm:cxn modelId="{014D3EC4-1245-424F-A75C-461544533909}" type="presParOf" srcId="{30D1F7E0-6601-4495-A37F-09D13D9173BA}" destId="{3FEF1D93-5443-490C-9625-F68C78C4E99F}" srcOrd="0" destOrd="0" presId="urn:microsoft.com/office/officeart/2009/3/layout/StepUpProcess"/>
    <dgm:cxn modelId="{326AE7E2-03A0-4DE6-AA1D-1FC96FB42940}" type="presParOf" srcId="{30D1F7E0-6601-4495-A37F-09D13D9173BA}" destId="{371FDD44-EAE1-4C31-8BA7-4F1A9A01D736}" srcOrd="1" destOrd="0" presId="urn:microsoft.com/office/officeart/2009/3/layout/StepUpProcess"/>
    <dgm:cxn modelId="{2A0BC4AA-FA1D-4118-B971-F7D3D0477046}" type="presParOf" srcId="{30D1F7E0-6601-4495-A37F-09D13D9173BA}" destId="{795F6F3F-4135-4FE0-819E-9C7727014887}" srcOrd="2" destOrd="0" presId="urn:microsoft.com/office/officeart/2009/3/layout/StepUpProcess"/>
    <dgm:cxn modelId="{F44091F7-C663-497C-A277-6D604241AD7E}" type="presParOf" srcId="{56F20369-401B-409C-BA34-540D0D020BE6}" destId="{62F5ED30-2469-448C-9B83-0A9C0C940559}" srcOrd="3" destOrd="0" presId="urn:microsoft.com/office/officeart/2009/3/layout/StepUpProcess"/>
    <dgm:cxn modelId="{84EBBBE8-9C5D-477E-93B2-15971DC271E6}" type="presParOf" srcId="{62F5ED30-2469-448C-9B83-0A9C0C940559}" destId="{352AA542-8711-401A-A1CC-18AA2E7C5BB1}" srcOrd="0" destOrd="0" presId="urn:microsoft.com/office/officeart/2009/3/layout/StepUpProcess"/>
    <dgm:cxn modelId="{FFC518DB-B443-4A52-9761-000F168875B1}" type="presParOf" srcId="{56F20369-401B-409C-BA34-540D0D020BE6}" destId="{071BFB75-E16B-4D41-8941-68F8DE68701D}" srcOrd="4" destOrd="0" presId="urn:microsoft.com/office/officeart/2009/3/layout/StepUpProcess"/>
    <dgm:cxn modelId="{FA65C669-B99F-49C6-9CFD-221FC2486079}" type="presParOf" srcId="{071BFB75-E16B-4D41-8941-68F8DE68701D}" destId="{5189C6DF-9D93-42DC-85B8-C9E2F7EC56E9}" srcOrd="0" destOrd="0" presId="urn:microsoft.com/office/officeart/2009/3/layout/StepUpProcess"/>
    <dgm:cxn modelId="{473B821A-A202-4ADB-AF2A-47DC541CB715}" type="presParOf" srcId="{071BFB75-E16B-4D41-8941-68F8DE68701D}" destId="{972F7547-EC15-49B9-A4FC-FCC18C0B3606}" srcOrd="1" destOrd="0" presId="urn:microsoft.com/office/officeart/2009/3/layout/StepUpProcess"/>
    <dgm:cxn modelId="{CB7B9470-A764-49DA-B4B7-A9EBD86DA84D}" type="presParOf" srcId="{071BFB75-E16B-4D41-8941-68F8DE68701D}" destId="{15B6CFC0-AC33-4F88-97E8-27C2099FA642}" srcOrd="2" destOrd="0" presId="urn:microsoft.com/office/officeart/2009/3/layout/StepUpProcess"/>
    <dgm:cxn modelId="{29E21FA7-08A2-4198-A34F-357103990F7A}" type="presParOf" srcId="{56F20369-401B-409C-BA34-540D0D020BE6}" destId="{EF09DB04-9765-46EF-8480-FA5826763305}" srcOrd="5" destOrd="0" presId="urn:microsoft.com/office/officeart/2009/3/layout/StepUpProcess"/>
    <dgm:cxn modelId="{2FBA2AEB-0302-4088-A87C-BD5102D833D3}" type="presParOf" srcId="{EF09DB04-9765-46EF-8480-FA5826763305}" destId="{FD191F5B-5ABD-4F65-9BD5-B591802BA670}" srcOrd="0" destOrd="0" presId="urn:microsoft.com/office/officeart/2009/3/layout/StepUpProcess"/>
    <dgm:cxn modelId="{1B146DA2-3CB9-411D-8F82-3E0B1EFCEE3F}" type="presParOf" srcId="{56F20369-401B-409C-BA34-540D0D020BE6}" destId="{998AE8F7-1A2C-4CDC-A394-E5BAF47DD5FB}" srcOrd="6" destOrd="0" presId="urn:microsoft.com/office/officeart/2009/3/layout/StepUpProcess"/>
    <dgm:cxn modelId="{B01C04A0-36B9-42D1-864C-E1C269B47398}" type="presParOf" srcId="{998AE8F7-1A2C-4CDC-A394-E5BAF47DD5FB}" destId="{0BDF7F17-0C0D-43F3-A4AE-DAC5CCDA4AF2}" srcOrd="0" destOrd="0" presId="urn:microsoft.com/office/officeart/2009/3/layout/StepUpProcess"/>
    <dgm:cxn modelId="{915A28E5-0041-4F4A-AB28-3EE7C6F0278A}" type="presParOf" srcId="{998AE8F7-1A2C-4CDC-A394-E5BAF47DD5FB}" destId="{E0BFE175-46BE-400E-8FD8-1C9E67C12FE2}" srcOrd="1" destOrd="0" presId="urn:microsoft.com/office/officeart/2009/3/layout/StepUpProcess"/>
    <dgm:cxn modelId="{2458019B-D705-48D9-B87F-A8CC5ECCF80A}" type="presParOf" srcId="{998AE8F7-1A2C-4CDC-A394-E5BAF47DD5FB}" destId="{B010447C-088B-4249-8824-9ED8BDD09B0E}" srcOrd="2" destOrd="0" presId="urn:microsoft.com/office/officeart/2009/3/layout/StepUpProcess"/>
    <dgm:cxn modelId="{840CC840-E98F-46D9-B600-D3A33C8D7375}" type="presParOf" srcId="{56F20369-401B-409C-BA34-540D0D020BE6}" destId="{A085F7C3-AED2-476D-8677-4EF699DFA476}" srcOrd="7" destOrd="0" presId="urn:microsoft.com/office/officeart/2009/3/layout/StepUpProcess"/>
    <dgm:cxn modelId="{156D9543-4B0B-4A6E-AC14-26A0B3DAE1CB}" type="presParOf" srcId="{A085F7C3-AED2-476D-8677-4EF699DFA476}" destId="{34604A3E-26EF-4520-9B1C-D44B534BD137}" srcOrd="0" destOrd="0" presId="urn:microsoft.com/office/officeart/2009/3/layout/StepUpProcess"/>
    <dgm:cxn modelId="{EF7106C9-D58F-45A5-BFA5-E60F84EB7757}" type="presParOf" srcId="{56F20369-401B-409C-BA34-540D0D020BE6}" destId="{40CA96DB-2A77-4A5D-8C77-EBCFC5F5E8CC}" srcOrd="8" destOrd="0" presId="urn:microsoft.com/office/officeart/2009/3/layout/StepUpProcess"/>
    <dgm:cxn modelId="{179FC56A-4DC7-46C0-A647-26277C777282}" type="presParOf" srcId="{40CA96DB-2A77-4A5D-8C77-EBCFC5F5E8CC}" destId="{CD06AEC2-67F4-46FB-A598-543750131A41}" srcOrd="0" destOrd="0" presId="urn:microsoft.com/office/officeart/2009/3/layout/StepUpProcess"/>
    <dgm:cxn modelId="{7DB680BD-0E28-4656-881A-EC380833637D}" type="presParOf" srcId="{40CA96DB-2A77-4A5D-8C77-EBCFC5F5E8CC}" destId="{74D3CA01-97A5-4537-A3A7-C83D48CDD2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B37B2-3796-473C-91CF-FC6EEEED5E24}" type="doc">
      <dgm:prSet loTypeId="urn:microsoft.com/office/officeart/2005/8/layout/hList7#1" loCatId="pictur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514115D-1D77-43B5-8572-D2E4422B44FE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Believe in Yourself</a:t>
          </a:r>
          <a:endParaRPr lang="en-US" sz="1400" dirty="0">
            <a:solidFill>
              <a:schemeClr val="tx1"/>
            </a:solidFill>
          </a:endParaRPr>
        </a:p>
      </dgm:t>
    </dgm:pt>
    <dgm:pt modelId="{1BE283EC-8E6B-4DC3-8C9A-672091444B09}" type="parTrans" cxnId="{D8ADDC27-483E-458C-9434-4F158D7D5D93}">
      <dgm:prSet/>
      <dgm:spPr/>
      <dgm:t>
        <a:bodyPr/>
        <a:lstStyle/>
        <a:p>
          <a:endParaRPr lang="en-US"/>
        </a:p>
      </dgm:t>
    </dgm:pt>
    <dgm:pt modelId="{8375556A-A106-4B15-89AA-8D8E4D511677}" type="sibTrans" cxnId="{D8ADDC27-483E-458C-9434-4F158D7D5D93}">
      <dgm:prSet/>
      <dgm:spPr/>
      <dgm:t>
        <a:bodyPr/>
        <a:lstStyle/>
        <a:p>
          <a:endParaRPr lang="en-US"/>
        </a:p>
      </dgm:t>
    </dgm:pt>
    <dgm:pt modelId="{AB0CA958-DDD2-41E6-848D-52FB05752853}">
      <dgm:prSet phldrT="[Text]" custT="1"/>
      <dgm:spPr/>
      <dgm:t>
        <a:bodyPr/>
        <a:lstStyle/>
        <a:p>
          <a:pPr algn="just"/>
          <a:r>
            <a:rPr lang="en-US" sz="1600" dirty="0" smtClean="0"/>
            <a:t>Work Hard, Stay Focused     with positive energy</a:t>
          </a:r>
          <a:endParaRPr lang="en-US" sz="1600" dirty="0"/>
        </a:p>
      </dgm:t>
    </dgm:pt>
    <dgm:pt modelId="{05E673D4-EEB1-49C5-8649-28CDBF8BD581}" type="parTrans" cxnId="{28A2D8B8-E9EA-4060-8B1D-509298A3D041}">
      <dgm:prSet/>
      <dgm:spPr/>
      <dgm:t>
        <a:bodyPr/>
        <a:lstStyle/>
        <a:p>
          <a:endParaRPr lang="en-US"/>
        </a:p>
      </dgm:t>
    </dgm:pt>
    <dgm:pt modelId="{A9185531-5CE7-44AD-BA43-0B79EAD4B3D6}" type="sibTrans" cxnId="{28A2D8B8-E9EA-4060-8B1D-509298A3D041}">
      <dgm:prSet/>
      <dgm:spPr/>
      <dgm:t>
        <a:bodyPr/>
        <a:lstStyle/>
        <a:p>
          <a:endParaRPr lang="en-US"/>
        </a:p>
      </dgm:t>
    </dgm:pt>
    <dgm:pt modelId="{D44F8BA1-AF99-4B34-A25B-5F0141C297F4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Get Organized </a:t>
          </a:r>
          <a:endParaRPr lang="en-US" sz="1400" dirty="0">
            <a:solidFill>
              <a:schemeClr val="tx1"/>
            </a:solidFill>
          </a:endParaRPr>
        </a:p>
      </dgm:t>
    </dgm:pt>
    <dgm:pt modelId="{050100A8-4C6C-4DDD-A192-A2A3747F911E}" type="parTrans" cxnId="{CCBFC40D-3D2F-48AE-8160-0CAB3C79774F}">
      <dgm:prSet/>
      <dgm:spPr/>
      <dgm:t>
        <a:bodyPr/>
        <a:lstStyle/>
        <a:p>
          <a:endParaRPr lang="en-US"/>
        </a:p>
      </dgm:t>
    </dgm:pt>
    <dgm:pt modelId="{DBF9A2E2-E270-4377-9F2E-FB30B1D29A23}" type="sibTrans" cxnId="{CCBFC40D-3D2F-48AE-8160-0CAB3C79774F}">
      <dgm:prSet/>
      <dgm:spPr/>
      <dgm:t>
        <a:bodyPr/>
        <a:lstStyle/>
        <a:p>
          <a:endParaRPr lang="en-US"/>
        </a:p>
      </dgm:t>
    </dgm:pt>
    <dgm:pt modelId="{15E20418-666E-490D-A0A3-39BE1D97C8FA}">
      <dgm:prSet phldrT="[Text]" custT="1"/>
      <dgm:spPr/>
      <dgm:t>
        <a:bodyPr/>
        <a:lstStyle/>
        <a:p>
          <a:pPr algn="just"/>
          <a:r>
            <a:rPr lang="en-US" sz="1600" dirty="0" smtClean="0"/>
            <a:t>Make a list of everything you need to study &amp; create a    schedule </a:t>
          </a:r>
          <a:endParaRPr lang="en-US" sz="1600" dirty="0"/>
        </a:p>
      </dgm:t>
    </dgm:pt>
    <dgm:pt modelId="{BD8EC421-3B99-4CF5-A9E0-3FC751900995}" type="parTrans" cxnId="{22DE9C74-B4C7-46C9-B6AF-E12A6ABE8452}">
      <dgm:prSet/>
      <dgm:spPr/>
      <dgm:t>
        <a:bodyPr/>
        <a:lstStyle/>
        <a:p>
          <a:endParaRPr lang="en-US"/>
        </a:p>
      </dgm:t>
    </dgm:pt>
    <dgm:pt modelId="{002ADD0D-6C28-41E6-81AC-9C686514D6E8}" type="sibTrans" cxnId="{22DE9C74-B4C7-46C9-B6AF-E12A6ABE8452}">
      <dgm:prSet/>
      <dgm:spPr/>
      <dgm:t>
        <a:bodyPr/>
        <a:lstStyle/>
        <a:p>
          <a:endParaRPr lang="en-US"/>
        </a:p>
      </dgm:t>
    </dgm:pt>
    <dgm:pt modelId="{3C0CFB24-A08D-4FA6-8555-DC827F1828F0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Make Sleep a Priority</a:t>
          </a:r>
          <a:endParaRPr lang="en-US" sz="1400" dirty="0">
            <a:solidFill>
              <a:schemeClr val="tx1"/>
            </a:solidFill>
          </a:endParaRPr>
        </a:p>
      </dgm:t>
    </dgm:pt>
    <dgm:pt modelId="{7E698DCE-BAFA-4030-8484-A2CDC91111CF}" type="parTrans" cxnId="{8E5D64AE-0BCE-4A5D-BDB5-F646143E00EC}">
      <dgm:prSet/>
      <dgm:spPr/>
      <dgm:t>
        <a:bodyPr/>
        <a:lstStyle/>
        <a:p>
          <a:endParaRPr lang="en-US"/>
        </a:p>
      </dgm:t>
    </dgm:pt>
    <dgm:pt modelId="{8BF35182-156B-4FE9-BB52-F046D26CDCF6}" type="sibTrans" cxnId="{8E5D64AE-0BCE-4A5D-BDB5-F646143E00EC}">
      <dgm:prSet/>
      <dgm:spPr/>
      <dgm:t>
        <a:bodyPr/>
        <a:lstStyle/>
        <a:p>
          <a:endParaRPr lang="en-US"/>
        </a:p>
      </dgm:t>
    </dgm:pt>
    <dgm:pt modelId="{E113E541-7BC3-450D-AB11-CD2D17E182FF}">
      <dgm:prSet phldrT="[Text]" custT="1"/>
      <dgm:spPr/>
      <dgm:t>
        <a:bodyPr/>
        <a:lstStyle/>
        <a:p>
          <a:pPr algn="just"/>
          <a:r>
            <a:rPr lang="en-US" sz="1600" dirty="0" smtClean="0"/>
            <a:t>A good sleep of between 7-9 hours every night helps to   have a relaxed and well rested mind and body</a:t>
          </a:r>
          <a:endParaRPr lang="en-US" sz="1600" dirty="0"/>
        </a:p>
      </dgm:t>
    </dgm:pt>
    <dgm:pt modelId="{AD3C1F02-4517-4D17-8BAD-089F3B97CF8B}" type="parTrans" cxnId="{AFED76DC-3572-48EE-97BA-6C719B3F697D}">
      <dgm:prSet/>
      <dgm:spPr/>
      <dgm:t>
        <a:bodyPr/>
        <a:lstStyle/>
        <a:p>
          <a:endParaRPr lang="en-US"/>
        </a:p>
      </dgm:t>
    </dgm:pt>
    <dgm:pt modelId="{482AC0F0-7071-4141-A49C-4DFE90D35467}" type="sibTrans" cxnId="{AFED76DC-3572-48EE-97BA-6C719B3F697D}">
      <dgm:prSet/>
      <dgm:spPr/>
      <dgm:t>
        <a:bodyPr/>
        <a:lstStyle/>
        <a:p>
          <a:endParaRPr lang="en-US"/>
        </a:p>
      </dgm:t>
    </dgm:pt>
    <dgm:pt modelId="{DB2BCC16-5C5F-4D85-B1E0-CF22ED08222A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Overcome Problems </a:t>
          </a:r>
          <a:endParaRPr lang="en-US" sz="1400" dirty="0">
            <a:solidFill>
              <a:schemeClr val="tx1"/>
            </a:solidFill>
          </a:endParaRPr>
        </a:p>
      </dgm:t>
    </dgm:pt>
    <dgm:pt modelId="{69998BFC-D779-4BC3-AB8A-6AE038F13D94}" type="parTrans" cxnId="{A3675FAB-C30E-4D35-B584-B5FD9ACE60FF}">
      <dgm:prSet/>
      <dgm:spPr/>
      <dgm:t>
        <a:bodyPr/>
        <a:lstStyle/>
        <a:p>
          <a:endParaRPr lang="en-US"/>
        </a:p>
      </dgm:t>
    </dgm:pt>
    <dgm:pt modelId="{D4424106-B6D8-427D-84A7-BE6422A6A5F9}" type="sibTrans" cxnId="{A3675FAB-C30E-4D35-B584-B5FD9ACE60FF}">
      <dgm:prSet/>
      <dgm:spPr/>
      <dgm:t>
        <a:bodyPr/>
        <a:lstStyle/>
        <a:p>
          <a:endParaRPr lang="en-US"/>
        </a:p>
      </dgm:t>
    </dgm:pt>
    <dgm:pt modelId="{96BA610A-ED0A-4428-BD20-15D0F4DF2614}">
      <dgm:prSet custT="1"/>
      <dgm:spPr/>
      <dgm:t>
        <a:bodyPr/>
        <a:lstStyle/>
        <a:p>
          <a:pPr algn="just"/>
          <a:r>
            <a:rPr lang="en-US" sz="1600" dirty="0" smtClean="0"/>
            <a:t>Believe in yourself and have the confidence to succeed </a:t>
          </a:r>
          <a:endParaRPr lang="en-US" sz="1600" dirty="0"/>
        </a:p>
      </dgm:t>
    </dgm:pt>
    <dgm:pt modelId="{CE0A917A-2134-411A-82E5-C45B1616B731}" type="parTrans" cxnId="{2DA9BE7F-5C97-49E0-8FF3-EB855233B462}">
      <dgm:prSet/>
      <dgm:spPr/>
      <dgm:t>
        <a:bodyPr/>
        <a:lstStyle/>
        <a:p>
          <a:endParaRPr lang="en-US"/>
        </a:p>
      </dgm:t>
    </dgm:pt>
    <dgm:pt modelId="{4E9B30D0-CFE4-4CCD-B35E-23C0C7AED3F5}" type="sibTrans" cxnId="{2DA9BE7F-5C97-49E0-8FF3-EB855233B462}">
      <dgm:prSet/>
      <dgm:spPr/>
      <dgm:t>
        <a:bodyPr/>
        <a:lstStyle/>
        <a:p>
          <a:endParaRPr lang="en-US"/>
        </a:p>
      </dgm:t>
    </dgm:pt>
    <dgm:pt modelId="{EC608CFA-994F-400A-AA07-53E95067E25D}">
      <dgm:prSet phldrT="[Text]" custT="1"/>
      <dgm:spPr/>
      <dgm:t>
        <a:bodyPr/>
        <a:lstStyle/>
        <a:p>
          <a:pPr algn="just"/>
          <a:r>
            <a:rPr lang="en-US" sz="1600" dirty="0" smtClean="0"/>
            <a:t>Take action to address the   problems directly</a:t>
          </a:r>
          <a:endParaRPr lang="en-US" sz="1600" dirty="0"/>
        </a:p>
      </dgm:t>
    </dgm:pt>
    <dgm:pt modelId="{422039D6-84D2-402A-BB35-47286CC25855}" type="parTrans" cxnId="{38DEB8B9-7FA5-43B4-8B32-3156B3CA67B7}">
      <dgm:prSet/>
      <dgm:spPr/>
      <dgm:t>
        <a:bodyPr/>
        <a:lstStyle/>
        <a:p>
          <a:endParaRPr lang="en-US"/>
        </a:p>
      </dgm:t>
    </dgm:pt>
    <dgm:pt modelId="{31830151-349A-4531-8AD3-B68D0E2E5891}" type="sibTrans" cxnId="{38DEB8B9-7FA5-43B4-8B32-3156B3CA67B7}">
      <dgm:prSet/>
      <dgm:spPr/>
      <dgm:t>
        <a:bodyPr/>
        <a:lstStyle/>
        <a:p>
          <a:endParaRPr lang="en-US"/>
        </a:p>
      </dgm:t>
    </dgm:pt>
    <dgm:pt modelId="{EC3CEC3E-7BD3-4D8F-A816-686CD6103044}" type="pres">
      <dgm:prSet presAssocID="{46CB37B2-3796-473C-91CF-FC6EEEED5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1A782-2CFB-40E2-BF80-0448472B96B6}" type="pres">
      <dgm:prSet presAssocID="{46CB37B2-3796-473C-91CF-FC6EEEED5E24}" presName="fgShape" presStyleLbl="fgShp" presStyleIdx="0" presStyleCnt="1" custFlipVert="0" custScaleX="67154" custScaleY="7369" custLinFactNeighborX="-797" custLinFactNeighborY="86170"/>
      <dgm:spPr/>
    </dgm:pt>
    <dgm:pt modelId="{4405B410-56FC-42A9-9A68-1E40F1DD5D47}" type="pres">
      <dgm:prSet presAssocID="{46CB37B2-3796-473C-91CF-FC6EEEED5E24}" presName="linComp" presStyleCnt="0"/>
      <dgm:spPr/>
    </dgm:pt>
    <dgm:pt modelId="{FC3BDB1A-D285-4C03-BB11-5891BD9E038D}" type="pres">
      <dgm:prSet presAssocID="{D514115D-1D77-43B5-8572-D2E4422B44FE}" presName="compNode" presStyleCnt="0"/>
      <dgm:spPr/>
    </dgm:pt>
    <dgm:pt modelId="{FE511E53-34A0-43F6-BD1E-6EB051F1D4FD}" type="pres">
      <dgm:prSet presAssocID="{D514115D-1D77-43B5-8572-D2E4422B44FE}" presName="bkgdShape" presStyleLbl="node1" presStyleIdx="0" presStyleCnt="4"/>
      <dgm:spPr/>
      <dgm:t>
        <a:bodyPr/>
        <a:lstStyle/>
        <a:p>
          <a:endParaRPr lang="en-US"/>
        </a:p>
      </dgm:t>
    </dgm:pt>
    <dgm:pt modelId="{31A04B88-F851-4B2C-A862-84CA2DC8873F}" type="pres">
      <dgm:prSet presAssocID="{D514115D-1D77-43B5-8572-D2E4422B44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25F0-09BA-4993-89C9-108F6A609D96}" type="pres">
      <dgm:prSet presAssocID="{D514115D-1D77-43B5-8572-D2E4422B44FE}" presName="invisiNode" presStyleLbl="node1" presStyleIdx="0" presStyleCnt="4"/>
      <dgm:spPr/>
    </dgm:pt>
    <dgm:pt modelId="{772F6558-C1B5-44BF-895D-AB5A81918086}" type="pres">
      <dgm:prSet presAssocID="{D514115D-1D77-43B5-8572-D2E4422B44F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C3C0BD-1D09-4095-9180-F745E94C8533}" type="pres">
      <dgm:prSet presAssocID="{8375556A-A106-4B15-89AA-8D8E4D5116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7F731E-6786-4205-A274-9E51B1EB385D}" type="pres">
      <dgm:prSet presAssocID="{D44F8BA1-AF99-4B34-A25B-5F0141C297F4}" presName="compNode" presStyleCnt="0"/>
      <dgm:spPr/>
    </dgm:pt>
    <dgm:pt modelId="{34BE1627-A838-459F-B976-A1EAEF5300B3}" type="pres">
      <dgm:prSet presAssocID="{D44F8BA1-AF99-4B34-A25B-5F0141C297F4}" presName="bkgdShape" presStyleLbl="node1" presStyleIdx="1" presStyleCnt="4"/>
      <dgm:spPr/>
      <dgm:t>
        <a:bodyPr/>
        <a:lstStyle/>
        <a:p>
          <a:endParaRPr lang="en-US"/>
        </a:p>
      </dgm:t>
    </dgm:pt>
    <dgm:pt modelId="{56B7AA40-A85B-4B30-A550-97C217F4E767}" type="pres">
      <dgm:prSet presAssocID="{D44F8BA1-AF99-4B34-A25B-5F0141C297F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260F-AD27-4218-8E46-5C6D71468DEB}" type="pres">
      <dgm:prSet presAssocID="{D44F8BA1-AF99-4B34-A25B-5F0141C297F4}" presName="invisiNode" presStyleLbl="node1" presStyleIdx="1" presStyleCnt="4"/>
      <dgm:spPr/>
    </dgm:pt>
    <dgm:pt modelId="{8BC8FC75-7D80-4F37-851A-0BDD8878334A}" type="pres">
      <dgm:prSet presAssocID="{D44F8BA1-AF99-4B34-A25B-5F0141C297F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593B9A-3C81-44B0-9CD4-FDA1F75F6868}" type="pres">
      <dgm:prSet presAssocID="{DBF9A2E2-E270-4377-9F2E-FB30B1D29A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E576FB-BDD1-451F-9F93-352F08B395C4}" type="pres">
      <dgm:prSet presAssocID="{3C0CFB24-A08D-4FA6-8555-DC827F1828F0}" presName="compNode" presStyleCnt="0"/>
      <dgm:spPr/>
    </dgm:pt>
    <dgm:pt modelId="{EE03D925-7BCB-40DB-90ED-D684505DDC9D}" type="pres">
      <dgm:prSet presAssocID="{3C0CFB24-A08D-4FA6-8555-DC827F1828F0}" presName="bkgdShape" presStyleLbl="node1" presStyleIdx="2" presStyleCnt="4"/>
      <dgm:spPr/>
      <dgm:t>
        <a:bodyPr/>
        <a:lstStyle/>
        <a:p>
          <a:endParaRPr lang="en-US"/>
        </a:p>
      </dgm:t>
    </dgm:pt>
    <dgm:pt modelId="{09A6F2E5-2DC3-4C98-A704-FB74C3041BF1}" type="pres">
      <dgm:prSet presAssocID="{3C0CFB24-A08D-4FA6-8555-DC827F1828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752BA-9D72-43DD-80BF-C820EC5D89D8}" type="pres">
      <dgm:prSet presAssocID="{3C0CFB24-A08D-4FA6-8555-DC827F1828F0}" presName="invisiNode" presStyleLbl="node1" presStyleIdx="2" presStyleCnt="4"/>
      <dgm:spPr/>
    </dgm:pt>
    <dgm:pt modelId="{B991A050-CE97-41D0-9803-3B5646CE726A}" type="pres">
      <dgm:prSet presAssocID="{3C0CFB24-A08D-4FA6-8555-DC827F1828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6A2FC0-079C-47BC-A463-872AF2771920}" type="pres">
      <dgm:prSet presAssocID="{8BF35182-156B-4FE9-BB52-F046D26CD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2F66B-8ADC-4CA0-B388-6A8941A41FD0}" type="pres">
      <dgm:prSet presAssocID="{DB2BCC16-5C5F-4D85-B1E0-CF22ED08222A}" presName="compNode" presStyleCnt="0"/>
      <dgm:spPr/>
    </dgm:pt>
    <dgm:pt modelId="{F412053A-3E76-4B2B-B859-21F982D332E8}" type="pres">
      <dgm:prSet presAssocID="{DB2BCC16-5C5F-4D85-B1E0-CF22ED08222A}" presName="bkgdShape" presStyleLbl="node1" presStyleIdx="3" presStyleCnt="4"/>
      <dgm:spPr/>
      <dgm:t>
        <a:bodyPr/>
        <a:lstStyle/>
        <a:p>
          <a:endParaRPr lang="en-US"/>
        </a:p>
      </dgm:t>
    </dgm:pt>
    <dgm:pt modelId="{CD9B1E11-A470-4126-A712-03CC72EE1F28}" type="pres">
      <dgm:prSet presAssocID="{DB2BCC16-5C5F-4D85-B1E0-CF22ED08222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21787-76B1-43A8-B914-18CFE88F983B}" type="pres">
      <dgm:prSet presAssocID="{DB2BCC16-5C5F-4D85-B1E0-CF22ED08222A}" presName="invisiNode" presStyleLbl="node1" presStyleIdx="3" presStyleCnt="4"/>
      <dgm:spPr/>
    </dgm:pt>
    <dgm:pt modelId="{236C5367-8DDF-4B5C-A334-F01238C4293B}" type="pres">
      <dgm:prSet presAssocID="{DB2BCC16-5C5F-4D85-B1E0-CF22ED08222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88D35ED-7290-43AB-9415-22FF5A24DB2D}" type="presOf" srcId="{D514115D-1D77-43B5-8572-D2E4422B44FE}" destId="{FE511E53-34A0-43F6-BD1E-6EB051F1D4FD}" srcOrd="0" destOrd="0" presId="urn:microsoft.com/office/officeart/2005/8/layout/hList7#1"/>
    <dgm:cxn modelId="{BBF12FBE-135C-4500-86A9-7C68A406605A}" type="presOf" srcId="{DB2BCC16-5C5F-4D85-B1E0-CF22ED08222A}" destId="{F412053A-3E76-4B2B-B859-21F982D332E8}" srcOrd="0" destOrd="0" presId="urn:microsoft.com/office/officeart/2005/8/layout/hList7#1"/>
    <dgm:cxn modelId="{C20ED972-D3D6-43CF-8B88-FDBB86F58A23}" type="presOf" srcId="{3C0CFB24-A08D-4FA6-8555-DC827F1828F0}" destId="{EE03D925-7BCB-40DB-90ED-D684505DDC9D}" srcOrd="0" destOrd="0" presId="urn:microsoft.com/office/officeart/2005/8/layout/hList7#1"/>
    <dgm:cxn modelId="{89FB209E-F771-4950-BF59-AAB102D611AE}" type="presOf" srcId="{8BF35182-156B-4FE9-BB52-F046D26CDCF6}" destId="{E06A2FC0-079C-47BC-A463-872AF2771920}" srcOrd="0" destOrd="0" presId="urn:microsoft.com/office/officeart/2005/8/layout/hList7#1"/>
    <dgm:cxn modelId="{15E20DFF-12CE-4C73-B12C-A2C5EF1CAEE7}" type="presOf" srcId="{15E20418-666E-490D-A0A3-39BE1D97C8FA}" destId="{34BE1627-A838-459F-B976-A1EAEF5300B3}" srcOrd="0" destOrd="1" presId="urn:microsoft.com/office/officeart/2005/8/layout/hList7#1"/>
    <dgm:cxn modelId="{38DEB8B9-7FA5-43B4-8B32-3156B3CA67B7}" srcId="{DB2BCC16-5C5F-4D85-B1E0-CF22ED08222A}" destId="{EC608CFA-994F-400A-AA07-53E95067E25D}" srcOrd="0" destOrd="0" parTransId="{422039D6-84D2-402A-BB35-47286CC25855}" sibTransId="{31830151-349A-4531-8AD3-B68D0E2E5891}"/>
    <dgm:cxn modelId="{8C1AAE1C-A13C-4683-8054-C2091AAF7969}" type="presOf" srcId="{96BA610A-ED0A-4428-BD20-15D0F4DF2614}" destId="{FE511E53-34A0-43F6-BD1E-6EB051F1D4FD}" srcOrd="0" destOrd="2" presId="urn:microsoft.com/office/officeart/2005/8/layout/hList7#1"/>
    <dgm:cxn modelId="{22DE9C74-B4C7-46C9-B6AF-E12A6ABE8452}" srcId="{D44F8BA1-AF99-4B34-A25B-5F0141C297F4}" destId="{15E20418-666E-490D-A0A3-39BE1D97C8FA}" srcOrd="0" destOrd="0" parTransId="{BD8EC421-3B99-4CF5-A9E0-3FC751900995}" sibTransId="{002ADD0D-6C28-41E6-81AC-9C686514D6E8}"/>
    <dgm:cxn modelId="{5590F449-20B2-4C89-BE3F-012E4ECBCEE9}" type="presOf" srcId="{AB0CA958-DDD2-41E6-848D-52FB05752853}" destId="{FE511E53-34A0-43F6-BD1E-6EB051F1D4FD}" srcOrd="0" destOrd="1" presId="urn:microsoft.com/office/officeart/2005/8/layout/hList7#1"/>
    <dgm:cxn modelId="{55115FBE-5F45-4073-81DE-667FED7EA6C8}" type="presOf" srcId="{3C0CFB24-A08D-4FA6-8555-DC827F1828F0}" destId="{09A6F2E5-2DC3-4C98-A704-FB74C3041BF1}" srcOrd="1" destOrd="0" presId="urn:microsoft.com/office/officeart/2005/8/layout/hList7#1"/>
    <dgm:cxn modelId="{75516A56-757F-4F40-BEAA-5C301CF869C6}" type="presOf" srcId="{D44F8BA1-AF99-4B34-A25B-5F0141C297F4}" destId="{56B7AA40-A85B-4B30-A550-97C217F4E767}" srcOrd="1" destOrd="0" presId="urn:microsoft.com/office/officeart/2005/8/layout/hList7#1"/>
    <dgm:cxn modelId="{9155515E-5C1D-4735-9DD4-3CF990F39D85}" type="presOf" srcId="{EC608CFA-994F-400A-AA07-53E95067E25D}" destId="{CD9B1E11-A470-4126-A712-03CC72EE1F28}" srcOrd="1" destOrd="1" presId="urn:microsoft.com/office/officeart/2005/8/layout/hList7#1"/>
    <dgm:cxn modelId="{A3675FAB-C30E-4D35-B584-B5FD9ACE60FF}" srcId="{46CB37B2-3796-473C-91CF-FC6EEEED5E24}" destId="{DB2BCC16-5C5F-4D85-B1E0-CF22ED08222A}" srcOrd="3" destOrd="0" parTransId="{69998BFC-D779-4BC3-AB8A-6AE038F13D94}" sibTransId="{D4424106-B6D8-427D-84A7-BE6422A6A5F9}"/>
    <dgm:cxn modelId="{66548B1D-A549-4112-B1AE-0A3574FBE3AE}" type="presOf" srcId="{15E20418-666E-490D-A0A3-39BE1D97C8FA}" destId="{56B7AA40-A85B-4B30-A550-97C217F4E767}" srcOrd="1" destOrd="1" presId="urn:microsoft.com/office/officeart/2005/8/layout/hList7#1"/>
    <dgm:cxn modelId="{0DC33AB0-C922-496B-8AE7-A5916DA2B837}" type="presOf" srcId="{DB2BCC16-5C5F-4D85-B1E0-CF22ED08222A}" destId="{CD9B1E11-A470-4126-A712-03CC72EE1F28}" srcOrd="1" destOrd="0" presId="urn:microsoft.com/office/officeart/2005/8/layout/hList7#1"/>
    <dgm:cxn modelId="{0A732475-94B6-4BDA-99ED-06FB2B856949}" type="presOf" srcId="{D44F8BA1-AF99-4B34-A25B-5F0141C297F4}" destId="{34BE1627-A838-459F-B976-A1EAEF5300B3}" srcOrd="0" destOrd="0" presId="urn:microsoft.com/office/officeart/2005/8/layout/hList7#1"/>
    <dgm:cxn modelId="{7622FF11-D830-46E7-9C67-DB09540B8706}" type="presOf" srcId="{AB0CA958-DDD2-41E6-848D-52FB05752853}" destId="{31A04B88-F851-4B2C-A862-84CA2DC8873F}" srcOrd="1" destOrd="1" presId="urn:microsoft.com/office/officeart/2005/8/layout/hList7#1"/>
    <dgm:cxn modelId="{AFED76DC-3572-48EE-97BA-6C719B3F697D}" srcId="{3C0CFB24-A08D-4FA6-8555-DC827F1828F0}" destId="{E113E541-7BC3-450D-AB11-CD2D17E182FF}" srcOrd="0" destOrd="0" parTransId="{AD3C1F02-4517-4D17-8BAD-089F3B97CF8B}" sibTransId="{482AC0F0-7071-4141-A49C-4DFE90D35467}"/>
    <dgm:cxn modelId="{F88F6B95-E566-4E53-A49F-6C66D084D196}" type="presOf" srcId="{E113E541-7BC3-450D-AB11-CD2D17E182FF}" destId="{09A6F2E5-2DC3-4C98-A704-FB74C3041BF1}" srcOrd="1" destOrd="1" presId="urn:microsoft.com/office/officeart/2005/8/layout/hList7#1"/>
    <dgm:cxn modelId="{D8ADDC27-483E-458C-9434-4F158D7D5D93}" srcId="{46CB37B2-3796-473C-91CF-FC6EEEED5E24}" destId="{D514115D-1D77-43B5-8572-D2E4422B44FE}" srcOrd="0" destOrd="0" parTransId="{1BE283EC-8E6B-4DC3-8C9A-672091444B09}" sibTransId="{8375556A-A106-4B15-89AA-8D8E4D511677}"/>
    <dgm:cxn modelId="{7AA0BD32-A1DC-4123-8B8B-352C72727B31}" type="presOf" srcId="{D514115D-1D77-43B5-8572-D2E4422B44FE}" destId="{31A04B88-F851-4B2C-A862-84CA2DC8873F}" srcOrd="1" destOrd="0" presId="urn:microsoft.com/office/officeart/2005/8/layout/hList7#1"/>
    <dgm:cxn modelId="{CCBFC40D-3D2F-48AE-8160-0CAB3C79774F}" srcId="{46CB37B2-3796-473C-91CF-FC6EEEED5E24}" destId="{D44F8BA1-AF99-4B34-A25B-5F0141C297F4}" srcOrd="1" destOrd="0" parTransId="{050100A8-4C6C-4DDD-A192-A2A3747F911E}" sibTransId="{DBF9A2E2-E270-4377-9F2E-FB30B1D29A23}"/>
    <dgm:cxn modelId="{70A16D5D-4517-4F00-A1E7-640A4A9DE046}" type="presOf" srcId="{E113E541-7BC3-450D-AB11-CD2D17E182FF}" destId="{EE03D925-7BCB-40DB-90ED-D684505DDC9D}" srcOrd="0" destOrd="1" presId="urn:microsoft.com/office/officeart/2005/8/layout/hList7#1"/>
    <dgm:cxn modelId="{32EC25F1-52A7-43E5-847E-2FA94A657ADE}" type="presOf" srcId="{46CB37B2-3796-473C-91CF-FC6EEEED5E24}" destId="{EC3CEC3E-7BD3-4D8F-A816-686CD6103044}" srcOrd="0" destOrd="0" presId="urn:microsoft.com/office/officeart/2005/8/layout/hList7#1"/>
    <dgm:cxn modelId="{8A964D43-C177-43EA-9197-5F2391C4E21C}" type="presOf" srcId="{8375556A-A106-4B15-89AA-8D8E4D511677}" destId="{2BC3C0BD-1D09-4095-9180-F745E94C8533}" srcOrd="0" destOrd="0" presId="urn:microsoft.com/office/officeart/2005/8/layout/hList7#1"/>
    <dgm:cxn modelId="{2DA9BE7F-5C97-49E0-8FF3-EB855233B462}" srcId="{D514115D-1D77-43B5-8572-D2E4422B44FE}" destId="{96BA610A-ED0A-4428-BD20-15D0F4DF2614}" srcOrd="1" destOrd="0" parTransId="{CE0A917A-2134-411A-82E5-C45B1616B731}" sibTransId="{4E9B30D0-CFE4-4CCD-B35E-23C0C7AED3F5}"/>
    <dgm:cxn modelId="{73CE5602-F285-4FE8-899E-E88BD940F412}" type="presOf" srcId="{EC608CFA-994F-400A-AA07-53E95067E25D}" destId="{F412053A-3E76-4B2B-B859-21F982D332E8}" srcOrd="0" destOrd="1" presId="urn:microsoft.com/office/officeart/2005/8/layout/hList7#1"/>
    <dgm:cxn modelId="{69229328-046B-43B3-B294-349186C4B1FC}" type="presOf" srcId="{DBF9A2E2-E270-4377-9F2E-FB30B1D29A23}" destId="{1F593B9A-3C81-44B0-9CD4-FDA1F75F6868}" srcOrd="0" destOrd="0" presId="urn:microsoft.com/office/officeart/2005/8/layout/hList7#1"/>
    <dgm:cxn modelId="{28A2D8B8-E9EA-4060-8B1D-509298A3D041}" srcId="{D514115D-1D77-43B5-8572-D2E4422B44FE}" destId="{AB0CA958-DDD2-41E6-848D-52FB05752853}" srcOrd="0" destOrd="0" parTransId="{05E673D4-EEB1-49C5-8649-28CDBF8BD581}" sibTransId="{A9185531-5CE7-44AD-BA43-0B79EAD4B3D6}"/>
    <dgm:cxn modelId="{8E5D64AE-0BCE-4A5D-BDB5-F646143E00EC}" srcId="{46CB37B2-3796-473C-91CF-FC6EEEED5E24}" destId="{3C0CFB24-A08D-4FA6-8555-DC827F1828F0}" srcOrd="2" destOrd="0" parTransId="{7E698DCE-BAFA-4030-8484-A2CDC91111CF}" sibTransId="{8BF35182-156B-4FE9-BB52-F046D26CDCF6}"/>
    <dgm:cxn modelId="{8786C76B-3DA5-44B9-BE3D-AC13EB43629E}" type="presOf" srcId="{96BA610A-ED0A-4428-BD20-15D0F4DF2614}" destId="{31A04B88-F851-4B2C-A862-84CA2DC8873F}" srcOrd="1" destOrd="2" presId="urn:microsoft.com/office/officeart/2005/8/layout/hList7#1"/>
    <dgm:cxn modelId="{C79EA4A2-E571-4C05-AF22-5C57DFF7E25E}" type="presParOf" srcId="{EC3CEC3E-7BD3-4D8F-A816-686CD6103044}" destId="{7FC1A782-2CFB-40E2-BF80-0448472B96B6}" srcOrd="0" destOrd="0" presId="urn:microsoft.com/office/officeart/2005/8/layout/hList7#1"/>
    <dgm:cxn modelId="{0542375E-7130-4B97-AC71-895B96849D9E}" type="presParOf" srcId="{EC3CEC3E-7BD3-4D8F-A816-686CD6103044}" destId="{4405B410-56FC-42A9-9A68-1E40F1DD5D47}" srcOrd="1" destOrd="0" presId="urn:microsoft.com/office/officeart/2005/8/layout/hList7#1"/>
    <dgm:cxn modelId="{4789CD6D-29CF-4630-8CC2-3C4BE201B8F3}" type="presParOf" srcId="{4405B410-56FC-42A9-9A68-1E40F1DD5D47}" destId="{FC3BDB1A-D285-4C03-BB11-5891BD9E038D}" srcOrd="0" destOrd="0" presId="urn:microsoft.com/office/officeart/2005/8/layout/hList7#1"/>
    <dgm:cxn modelId="{E7E56FF3-F00C-45CA-B3FF-745262E68AB7}" type="presParOf" srcId="{FC3BDB1A-D285-4C03-BB11-5891BD9E038D}" destId="{FE511E53-34A0-43F6-BD1E-6EB051F1D4FD}" srcOrd="0" destOrd="0" presId="urn:microsoft.com/office/officeart/2005/8/layout/hList7#1"/>
    <dgm:cxn modelId="{968B8408-39A1-43C6-8079-56D191C5EFD5}" type="presParOf" srcId="{FC3BDB1A-D285-4C03-BB11-5891BD9E038D}" destId="{31A04B88-F851-4B2C-A862-84CA2DC8873F}" srcOrd="1" destOrd="0" presId="urn:microsoft.com/office/officeart/2005/8/layout/hList7#1"/>
    <dgm:cxn modelId="{B7C05354-F7A0-4605-BEF6-8D935D213DF5}" type="presParOf" srcId="{FC3BDB1A-D285-4C03-BB11-5891BD9E038D}" destId="{B6A425F0-09BA-4993-89C9-108F6A609D96}" srcOrd="2" destOrd="0" presId="urn:microsoft.com/office/officeart/2005/8/layout/hList7#1"/>
    <dgm:cxn modelId="{ADEAB9A0-6477-47A7-ACBA-BD5BBAE44C29}" type="presParOf" srcId="{FC3BDB1A-D285-4C03-BB11-5891BD9E038D}" destId="{772F6558-C1B5-44BF-895D-AB5A81918086}" srcOrd="3" destOrd="0" presId="urn:microsoft.com/office/officeart/2005/8/layout/hList7#1"/>
    <dgm:cxn modelId="{A9B21709-3F56-4EBF-A620-25AAD2830888}" type="presParOf" srcId="{4405B410-56FC-42A9-9A68-1E40F1DD5D47}" destId="{2BC3C0BD-1D09-4095-9180-F745E94C8533}" srcOrd="1" destOrd="0" presId="urn:microsoft.com/office/officeart/2005/8/layout/hList7#1"/>
    <dgm:cxn modelId="{D6EAE3C5-A671-4349-900C-E457779A9EC1}" type="presParOf" srcId="{4405B410-56FC-42A9-9A68-1E40F1DD5D47}" destId="{977F731E-6786-4205-A274-9E51B1EB385D}" srcOrd="2" destOrd="0" presId="urn:microsoft.com/office/officeart/2005/8/layout/hList7#1"/>
    <dgm:cxn modelId="{5DEEBE3C-2E8D-4D58-B9EA-6BFE0140CF8C}" type="presParOf" srcId="{977F731E-6786-4205-A274-9E51B1EB385D}" destId="{34BE1627-A838-459F-B976-A1EAEF5300B3}" srcOrd="0" destOrd="0" presId="urn:microsoft.com/office/officeart/2005/8/layout/hList7#1"/>
    <dgm:cxn modelId="{ED3F80E3-EB24-404E-A636-1CAAD3B7A676}" type="presParOf" srcId="{977F731E-6786-4205-A274-9E51B1EB385D}" destId="{56B7AA40-A85B-4B30-A550-97C217F4E767}" srcOrd="1" destOrd="0" presId="urn:microsoft.com/office/officeart/2005/8/layout/hList7#1"/>
    <dgm:cxn modelId="{EB195ED7-E956-404A-AB2D-55FBE237D41A}" type="presParOf" srcId="{977F731E-6786-4205-A274-9E51B1EB385D}" destId="{AFF2260F-AD27-4218-8E46-5C6D71468DEB}" srcOrd="2" destOrd="0" presId="urn:microsoft.com/office/officeart/2005/8/layout/hList7#1"/>
    <dgm:cxn modelId="{7A69E456-004A-4411-8E2E-7AB0E982B233}" type="presParOf" srcId="{977F731E-6786-4205-A274-9E51B1EB385D}" destId="{8BC8FC75-7D80-4F37-851A-0BDD8878334A}" srcOrd="3" destOrd="0" presId="urn:microsoft.com/office/officeart/2005/8/layout/hList7#1"/>
    <dgm:cxn modelId="{220D54E9-C87A-48AF-97E4-219F056C5EAE}" type="presParOf" srcId="{4405B410-56FC-42A9-9A68-1E40F1DD5D47}" destId="{1F593B9A-3C81-44B0-9CD4-FDA1F75F6868}" srcOrd="3" destOrd="0" presId="urn:microsoft.com/office/officeart/2005/8/layout/hList7#1"/>
    <dgm:cxn modelId="{F51B2D63-A3C9-4FCB-BFFB-8A3B9AE68311}" type="presParOf" srcId="{4405B410-56FC-42A9-9A68-1E40F1DD5D47}" destId="{A4E576FB-BDD1-451F-9F93-352F08B395C4}" srcOrd="4" destOrd="0" presId="urn:microsoft.com/office/officeart/2005/8/layout/hList7#1"/>
    <dgm:cxn modelId="{B36CE116-0167-4362-A460-6310F5497AF4}" type="presParOf" srcId="{A4E576FB-BDD1-451F-9F93-352F08B395C4}" destId="{EE03D925-7BCB-40DB-90ED-D684505DDC9D}" srcOrd="0" destOrd="0" presId="urn:microsoft.com/office/officeart/2005/8/layout/hList7#1"/>
    <dgm:cxn modelId="{58C28099-F7A5-4925-B3FB-EDB43459DFFC}" type="presParOf" srcId="{A4E576FB-BDD1-451F-9F93-352F08B395C4}" destId="{09A6F2E5-2DC3-4C98-A704-FB74C3041BF1}" srcOrd="1" destOrd="0" presId="urn:microsoft.com/office/officeart/2005/8/layout/hList7#1"/>
    <dgm:cxn modelId="{2CD1F047-B259-4C93-96DD-79D800996764}" type="presParOf" srcId="{A4E576FB-BDD1-451F-9F93-352F08B395C4}" destId="{15F752BA-9D72-43DD-80BF-C820EC5D89D8}" srcOrd="2" destOrd="0" presId="urn:microsoft.com/office/officeart/2005/8/layout/hList7#1"/>
    <dgm:cxn modelId="{0AAE63ED-3442-4888-8FF7-959FE8844FD8}" type="presParOf" srcId="{A4E576FB-BDD1-451F-9F93-352F08B395C4}" destId="{B991A050-CE97-41D0-9803-3B5646CE726A}" srcOrd="3" destOrd="0" presId="urn:microsoft.com/office/officeart/2005/8/layout/hList7#1"/>
    <dgm:cxn modelId="{58149763-F812-48B3-BC76-DD90D1B74606}" type="presParOf" srcId="{4405B410-56FC-42A9-9A68-1E40F1DD5D47}" destId="{E06A2FC0-079C-47BC-A463-872AF2771920}" srcOrd="5" destOrd="0" presId="urn:microsoft.com/office/officeart/2005/8/layout/hList7#1"/>
    <dgm:cxn modelId="{7B9B0647-AB48-4267-A0A0-32FB9C5BEF47}" type="presParOf" srcId="{4405B410-56FC-42A9-9A68-1E40F1DD5D47}" destId="{6DC2F66B-8ADC-4CA0-B388-6A8941A41FD0}" srcOrd="6" destOrd="0" presId="urn:microsoft.com/office/officeart/2005/8/layout/hList7#1"/>
    <dgm:cxn modelId="{6CFC06D9-7AB2-488A-8739-B5FF7C6F8DBB}" type="presParOf" srcId="{6DC2F66B-8ADC-4CA0-B388-6A8941A41FD0}" destId="{F412053A-3E76-4B2B-B859-21F982D332E8}" srcOrd="0" destOrd="0" presId="urn:microsoft.com/office/officeart/2005/8/layout/hList7#1"/>
    <dgm:cxn modelId="{5122C5EC-795A-4407-816B-F9FABE4C8A2E}" type="presParOf" srcId="{6DC2F66B-8ADC-4CA0-B388-6A8941A41FD0}" destId="{CD9B1E11-A470-4126-A712-03CC72EE1F28}" srcOrd="1" destOrd="0" presId="urn:microsoft.com/office/officeart/2005/8/layout/hList7#1"/>
    <dgm:cxn modelId="{CA37B156-BF59-44D9-9ACF-57E29A3BE736}" type="presParOf" srcId="{6DC2F66B-8ADC-4CA0-B388-6A8941A41FD0}" destId="{70E21787-76B1-43A8-B914-18CFE88F983B}" srcOrd="2" destOrd="0" presId="urn:microsoft.com/office/officeart/2005/8/layout/hList7#1"/>
    <dgm:cxn modelId="{8F84B86A-E539-4CB9-B585-BECD7C4BF650}" type="presParOf" srcId="{6DC2F66B-8ADC-4CA0-B388-6A8941A41FD0}" destId="{236C5367-8DDF-4B5C-A334-F01238C4293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B37B2-3796-473C-91CF-FC6EEEED5E24}" type="doc">
      <dgm:prSet loTypeId="urn:microsoft.com/office/officeart/2005/8/layout/hList7#2" loCatId="pictur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514115D-1D77-43B5-8572-D2E4422B44FE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Exercise Daily</a:t>
          </a:r>
        </a:p>
        <a:p>
          <a:pPr algn="ctr"/>
          <a:r>
            <a:rPr lang="en-US" sz="1400" dirty="0" smtClean="0"/>
            <a:t>20 minutes physical activity a day can help to improve focus and keep you relaxed </a:t>
          </a:r>
          <a:endParaRPr lang="en-US" sz="1400" dirty="0">
            <a:solidFill>
              <a:schemeClr val="tx1"/>
            </a:solidFill>
          </a:endParaRPr>
        </a:p>
      </dgm:t>
    </dgm:pt>
    <dgm:pt modelId="{1BE283EC-8E6B-4DC3-8C9A-672091444B09}" type="parTrans" cxnId="{D8ADDC27-483E-458C-9434-4F158D7D5D93}">
      <dgm:prSet/>
      <dgm:spPr/>
      <dgm:t>
        <a:bodyPr/>
        <a:lstStyle/>
        <a:p>
          <a:endParaRPr lang="en-US"/>
        </a:p>
      </dgm:t>
    </dgm:pt>
    <dgm:pt modelId="{8375556A-A106-4B15-89AA-8D8E4D511677}" type="sibTrans" cxnId="{D8ADDC27-483E-458C-9434-4F158D7D5D93}">
      <dgm:prSet/>
      <dgm:spPr/>
      <dgm:t>
        <a:bodyPr/>
        <a:lstStyle/>
        <a:p>
          <a:endParaRPr lang="en-US"/>
        </a:p>
      </dgm:t>
    </dgm:pt>
    <dgm:pt modelId="{D44F8BA1-AF99-4B34-A25B-5F0141C297F4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Eat Right</a:t>
          </a:r>
        </a:p>
        <a:p>
          <a:pPr algn="ctr"/>
          <a:r>
            <a:rPr lang="en-US" sz="1400" dirty="0" smtClean="0"/>
            <a:t>Eat 3 healthy meals a day &amp; have power foods for the brain like nuts, etc.</a:t>
          </a:r>
          <a:endParaRPr lang="en-US" sz="1400" dirty="0">
            <a:solidFill>
              <a:schemeClr val="tx1"/>
            </a:solidFill>
          </a:endParaRPr>
        </a:p>
      </dgm:t>
    </dgm:pt>
    <dgm:pt modelId="{050100A8-4C6C-4DDD-A192-A2A3747F911E}" type="parTrans" cxnId="{CCBFC40D-3D2F-48AE-8160-0CAB3C79774F}">
      <dgm:prSet/>
      <dgm:spPr/>
      <dgm:t>
        <a:bodyPr/>
        <a:lstStyle/>
        <a:p>
          <a:endParaRPr lang="en-US"/>
        </a:p>
      </dgm:t>
    </dgm:pt>
    <dgm:pt modelId="{DBF9A2E2-E270-4377-9F2E-FB30B1D29A23}" type="sibTrans" cxnId="{CCBFC40D-3D2F-48AE-8160-0CAB3C79774F}">
      <dgm:prSet/>
      <dgm:spPr/>
      <dgm:t>
        <a:bodyPr/>
        <a:lstStyle/>
        <a:p>
          <a:endParaRPr lang="en-US"/>
        </a:p>
      </dgm:t>
    </dgm:pt>
    <dgm:pt modelId="{3C0CFB24-A08D-4FA6-8555-DC827F1828F0}">
      <dgm:prSet phldrT="[Text]" custT="1"/>
      <dgm:spPr/>
      <dgm:t>
        <a:bodyPr/>
        <a:lstStyle/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</a:rPr>
            <a:t>Talk about your nervousness</a:t>
          </a:r>
        </a:p>
        <a:p>
          <a:pPr algn="ctr"/>
          <a:r>
            <a:rPr lang="en-US" sz="1400" dirty="0" smtClean="0"/>
            <a:t>Nervousness is a natural reaction to exams, don’t bottle it.  Talk to your friends &amp;           family about your feelings</a:t>
          </a:r>
          <a:endParaRPr lang="en-US" sz="1400" dirty="0">
            <a:solidFill>
              <a:schemeClr val="tx1"/>
            </a:solidFill>
          </a:endParaRPr>
        </a:p>
      </dgm:t>
    </dgm:pt>
    <dgm:pt modelId="{7E698DCE-BAFA-4030-8484-A2CDC91111CF}" type="parTrans" cxnId="{8E5D64AE-0BCE-4A5D-BDB5-F646143E00EC}">
      <dgm:prSet/>
      <dgm:spPr/>
      <dgm:t>
        <a:bodyPr/>
        <a:lstStyle/>
        <a:p>
          <a:endParaRPr lang="en-US"/>
        </a:p>
      </dgm:t>
    </dgm:pt>
    <dgm:pt modelId="{8BF35182-156B-4FE9-BB52-F046D26CDCF6}" type="sibTrans" cxnId="{8E5D64AE-0BCE-4A5D-BDB5-F646143E00EC}">
      <dgm:prSet/>
      <dgm:spPr/>
      <dgm:t>
        <a:bodyPr/>
        <a:lstStyle/>
        <a:p>
          <a:endParaRPr lang="en-US"/>
        </a:p>
      </dgm:t>
    </dgm:pt>
    <dgm:pt modelId="{DB2BCC16-5C5F-4D85-B1E0-CF22ED08222A}">
      <dgm:prSet phldrT="[Text]" custT="1"/>
      <dgm:spPr/>
      <dgm:t>
        <a:bodyPr/>
        <a:lstStyle/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</a:rPr>
            <a:t>Keep Things in Perspective</a:t>
          </a:r>
        </a:p>
        <a:p>
          <a:pPr algn="ctr"/>
          <a:r>
            <a:rPr lang="en-US" sz="1400" dirty="0" smtClean="0"/>
            <a:t>The exams might seem like the most crucial thing at present but in the larger picture of your  life they are just a small thing.  </a:t>
          </a:r>
          <a:endParaRPr lang="en-US" sz="1400" dirty="0">
            <a:solidFill>
              <a:schemeClr val="tx1"/>
            </a:solidFill>
          </a:endParaRPr>
        </a:p>
      </dgm:t>
    </dgm:pt>
    <dgm:pt modelId="{69998BFC-D779-4BC3-AB8A-6AE038F13D94}" type="parTrans" cxnId="{A3675FAB-C30E-4D35-B584-B5FD9ACE60FF}">
      <dgm:prSet/>
      <dgm:spPr/>
      <dgm:t>
        <a:bodyPr/>
        <a:lstStyle/>
        <a:p>
          <a:endParaRPr lang="en-US"/>
        </a:p>
      </dgm:t>
    </dgm:pt>
    <dgm:pt modelId="{D4424106-B6D8-427D-84A7-BE6422A6A5F9}" type="sibTrans" cxnId="{A3675FAB-C30E-4D35-B584-B5FD9ACE60FF}">
      <dgm:prSet/>
      <dgm:spPr/>
      <dgm:t>
        <a:bodyPr/>
        <a:lstStyle/>
        <a:p>
          <a:endParaRPr lang="en-US"/>
        </a:p>
      </dgm:t>
    </dgm:pt>
    <dgm:pt modelId="{EC3CEC3E-7BD3-4D8F-A816-686CD6103044}" type="pres">
      <dgm:prSet presAssocID="{46CB37B2-3796-473C-91CF-FC6EEEED5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1A782-2CFB-40E2-BF80-0448472B96B6}" type="pres">
      <dgm:prSet presAssocID="{46CB37B2-3796-473C-91CF-FC6EEEED5E24}" presName="fgShape" presStyleLbl="fgShp" presStyleIdx="0" presStyleCnt="1" custFlipVert="0" custScaleX="67154" custScaleY="7369" custLinFactNeighborX="-797" custLinFactNeighborY="86170"/>
      <dgm:spPr/>
    </dgm:pt>
    <dgm:pt modelId="{4405B410-56FC-42A9-9A68-1E40F1DD5D47}" type="pres">
      <dgm:prSet presAssocID="{46CB37B2-3796-473C-91CF-FC6EEEED5E24}" presName="linComp" presStyleCnt="0"/>
      <dgm:spPr/>
    </dgm:pt>
    <dgm:pt modelId="{FC3BDB1A-D285-4C03-BB11-5891BD9E038D}" type="pres">
      <dgm:prSet presAssocID="{D514115D-1D77-43B5-8572-D2E4422B44FE}" presName="compNode" presStyleCnt="0"/>
      <dgm:spPr/>
    </dgm:pt>
    <dgm:pt modelId="{FE511E53-34A0-43F6-BD1E-6EB051F1D4FD}" type="pres">
      <dgm:prSet presAssocID="{D514115D-1D77-43B5-8572-D2E4422B44FE}" presName="bkgdShape" presStyleLbl="node1" presStyleIdx="0" presStyleCnt="4"/>
      <dgm:spPr/>
      <dgm:t>
        <a:bodyPr/>
        <a:lstStyle/>
        <a:p>
          <a:endParaRPr lang="en-US"/>
        </a:p>
      </dgm:t>
    </dgm:pt>
    <dgm:pt modelId="{31A04B88-F851-4B2C-A862-84CA2DC8873F}" type="pres">
      <dgm:prSet presAssocID="{D514115D-1D77-43B5-8572-D2E4422B44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25F0-09BA-4993-89C9-108F6A609D96}" type="pres">
      <dgm:prSet presAssocID="{D514115D-1D77-43B5-8572-D2E4422B44FE}" presName="invisiNode" presStyleLbl="node1" presStyleIdx="0" presStyleCnt="4"/>
      <dgm:spPr/>
    </dgm:pt>
    <dgm:pt modelId="{772F6558-C1B5-44BF-895D-AB5A81918086}" type="pres">
      <dgm:prSet presAssocID="{D514115D-1D77-43B5-8572-D2E4422B44F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C3C0BD-1D09-4095-9180-F745E94C8533}" type="pres">
      <dgm:prSet presAssocID="{8375556A-A106-4B15-89AA-8D8E4D5116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7F731E-6786-4205-A274-9E51B1EB385D}" type="pres">
      <dgm:prSet presAssocID="{D44F8BA1-AF99-4B34-A25B-5F0141C297F4}" presName="compNode" presStyleCnt="0"/>
      <dgm:spPr/>
    </dgm:pt>
    <dgm:pt modelId="{34BE1627-A838-459F-B976-A1EAEF5300B3}" type="pres">
      <dgm:prSet presAssocID="{D44F8BA1-AF99-4B34-A25B-5F0141C297F4}" presName="bkgdShape" presStyleLbl="node1" presStyleIdx="1" presStyleCnt="4"/>
      <dgm:spPr/>
      <dgm:t>
        <a:bodyPr/>
        <a:lstStyle/>
        <a:p>
          <a:endParaRPr lang="en-US"/>
        </a:p>
      </dgm:t>
    </dgm:pt>
    <dgm:pt modelId="{56B7AA40-A85B-4B30-A550-97C217F4E767}" type="pres">
      <dgm:prSet presAssocID="{D44F8BA1-AF99-4B34-A25B-5F0141C297F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260F-AD27-4218-8E46-5C6D71468DEB}" type="pres">
      <dgm:prSet presAssocID="{D44F8BA1-AF99-4B34-A25B-5F0141C297F4}" presName="invisiNode" presStyleLbl="node1" presStyleIdx="1" presStyleCnt="4"/>
      <dgm:spPr/>
    </dgm:pt>
    <dgm:pt modelId="{8BC8FC75-7D80-4F37-851A-0BDD8878334A}" type="pres">
      <dgm:prSet presAssocID="{D44F8BA1-AF99-4B34-A25B-5F0141C297F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593B9A-3C81-44B0-9CD4-FDA1F75F6868}" type="pres">
      <dgm:prSet presAssocID="{DBF9A2E2-E270-4377-9F2E-FB30B1D29A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E576FB-BDD1-451F-9F93-352F08B395C4}" type="pres">
      <dgm:prSet presAssocID="{3C0CFB24-A08D-4FA6-8555-DC827F1828F0}" presName="compNode" presStyleCnt="0"/>
      <dgm:spPr/>
    </dgm:pt>
    <dgm:pt modelId="{EE03D925-7BCB-40DB-90ED-D684505DDC9D}" type="pres">
      <dgm:prSet presAssocID="{3C0CFB24-A08D-4FA6-8555-DC827F1828F0}" presName="bkgdShape" presStyleLbl="node1" presStyleIdx="2" presStyleCnt="4"/>
      <dgm:spPr/>
      <dgm:t>
        <a:bodyPr/>
        <a:lstStyle/>
        <a:p>
          <a:endParaRPr lang="en-US"/>
        </a:p>
      </dgm:t>
    </dgm:pt>
    <dgm:pt modelId="{09A6F2E5-2DC3-4C98-A704-FB74C3041BF1}" type="pres">
      <dgm:prSet presAssocID="{3C0CFB24-A08D-4FA6-8555-DC827F1828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752BA-9D72-43DD-80BF-C820EC5D89D8}" type="pres">
      <dgm:prSet presAssocID="{3C0CFB24-A08D-4FA6-8555-DC827F1828F0}" presName="invisiNode" presStyleLbl="node1" presStyleIdx="2" presStyleCnt="4"/>
      <dgm:spPr/>
    </dgm:pt>
    <dgm:pt modelId="{B991A050-CE97-41D0-9803-3B5646CE726A}" type="pres">
      <dgm:prSet presAssocID="{3C0CFB24-A08D-4FA6-8555-DC827F1828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6A2FC0-079C-47BC-A463-872AF2771920}" type="pres">
      <dgm:prSet presAssocID="{8BF35182-156B-4FE9-BB52-F046D26CD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2F66B-8ADC-4CA0-B388-6A8941A41FD0}" type="pres">
      <dgm:prSet presAssocID="{DB2BCC16-5C5F-4D85-B1E0-CF22ED08222A}" presName="compNode" presStyleCnt="0"/>
      <dgm:spPr/>
    </dgm:pt>
    <dgm:pt modelId="{F412053A-3E76-4B2B-B859-21F982D332E8}" type="pres">
      <dgm:prSet presAssocID="{DB2BCC16-5C5F-4D85-B1E0-CF22ED08222A}" presName="bkgdShape" presStyleLbl="node1" presStyleIdx="3" presStyleCnt="4"/>
      <dgm:spPr/>
      <dgm:t>
        <a:bodyPr/>
        <a:lstStyle/>
        <a:p>
          <a:endParaRPr lang="en-US"/>
        </a:p>
      </dgm:t>
    </dgm:pt>
    <dgm:pt modelId="{CD9B1E11-A470-4126-A712-03CC72EE1F28}" type="pres">
      <dgm:prSet presAssocID="{DB2BCC16-5C5F-4D85-B1E0-CF22ED08222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21787-76B1-43A8-B914-18CFE88F983B}" type="pres">
      <dgm:prSet presAssocID="{DB2BCC16-5C5F-4D85-B1E0-CF22ED08222A}" presName="invisiNode" presStyleLbl="node1" presStyleIdx="3" presStyleCnt="4"/>
      <dgm:spPr/>
    </dgm:pt>
    <dgm:pt modelId="{236C5367-8DDF-4B5C-A334-F01238C4293B}" type="pres">
      <dgm:prSet presAssocID="{DB2BCC16-5C5F-4D85-B1E0-CF22ED08222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CBFC40D-3D2F-48AE-8160-0CAB3C79774F}" srcId="{46CB37B2-3796-473C-91CF-FC6EEEED5E24}" destId="{D44F8BA1-AF99-4B34-A25B-5F0141C297F4}" srcOrd="1" destOrd="0" parTransId="{050100A8-4C6C-4DDD-A192-A2A3747F911E}" sibTransId="{DBF9A2E2-E270-4377-9F2E-FB30B1D29A23}"/>
    <dgm:cxn modelId="{D4451501-2E60-4AFD-979A-BEF323188248}" type="presOf" srcId="{D514115D-1D77-43B5-8572-D2E4422B44FE}" destId="{31A04B88-F851-4B2C-A862-84CA2DC8873F}" srcOrd="1" destOrd="0" presId="urn:microsoft.com/office/officeart/2005/8/layout/hList7#2"/>
    <dgm:cxn modelId="{F343947C-646F-4663-A997-644A2426D919}" type="presOf" srcId="{8BF35182-156B-4FE9-BB52-F046D26CDCF6}" destId="{E06A2FC0-079C-47BC-A463-872AF2771920}" srcOrd="0" destOrd="0" presId="urn:microsoft.com/office/officeart/2005/8/layout/hList7#2"/>
    <dgm:cxn modelId="{3D56894E-D5E6-4FA6-884F-97232FED81A9}" type="presOf" srcId="{46CB37B2-3796-473C-91CF-FC6EEEED5E24}" destId="{EC3CEC3E-7BD3-4D8F-A816-686CD6103044}" srcOrd="0" destOrd="0" presId="urn:microsoft.com/office/officeart/2005/8/layout/hList7#2"/>
    <dgm:cxn modelId="{1FC71D24-1C2B-4E53-BAF2-D5062B8F0F52}" type="presOf" srcId="{DBF9A2E2-E270-4377-9F2E-FB30B1D29A23}" destId="{1F593B9A-3C81-44B0-9CD4-FDA1F75F6868}" srcOrd="0" destOrd="0" presId="urn:microsoft.com/office/officeart/2005/8/layout/hList7#2"/>
    <dgm:cxn modelId="{5E8C38BA-88D2-44AB-B292-80395EE155A4}" type="presOf" srcId="{D44F8BA1-AF99-4B34-A25B-5F0141C297F4}" destId="{56B7AA40-A85B-4B30-A550-97C217F4E767}" srcOrd="1" destOrd="0" presId="urn:microsoft.com/office/officeart/2005/8/layout/hList7#2"/>
    <dgm:cxn modelId="{3DAFC9F8-16C9-4F03-811C-3D81357B9925}" type="presOf" srcId="{D514115D-1D77-43B5-8572-D2E4422B44FE}" destId="{FE511E53-34A0-43F6-BD1E-6EB051F1D4FD}" srcOrd="0" destOrd="0" presId="urn:microsoft.com/office/officeart/2005/8/layout/hList7#2"/>
    <dgm:cxn modelId="{2CAC5A78-6E75-4C67-8B96-EBB130CF64A5}" type="presOf" srcId="{3C0CFB24-A08D-4FA6-8555-DC827F1828F0}" destId="{EE03D925-7BCB-40DB-90ED-D684505DDC9D}" srcOrd="0" destOrd="0" presId="urn:microsoft.com/office/officeart/2005/8/layout/hList7#2"/>
    <dgm:cxn modelId="{D9156063-7E42-4AF6-B596-F5A3F5297998}" type="presOf" srcId="{DB2BCC16-5C5F-4D85-B1E0-CF22ED08222A}" destId="{F412053A-3E76-4B2B-B859-21F982D332E8}" srcOrd="0" destOrd="0" presId="urn:microsoft.com/office/officeart/2005/8/layout/hList7#2"/>
    <dgm:cxn modelId="{D8ADDC27-483E-458C-9434-4F158D7D5D93}" srcId="{46CB37B2-3796-473C-91CF-FC6EEEED5E24}" destId="{D514115D-1D77-43B5-8572-D2E4422B44FE}" srcOrd="0" destOrd="0" parTransId="{1BE283EC-8E6B-4DC3-8C9A-672091444B09}" sibTransId="{8375556A-A106-4B15-89AA-8D8E4D511677}"/>
    <dgm:cxn modelId="{8E5D64AE-0BCE-4A5D-BDB5-F646143E00EC}" srcId="{46CB37B2-3796-473C-91CF-FC6EEEED5E24}" destId="{3C0CFB24-A08D-4FA6-8555-DC827F1828F0}" srcOrd="2" destOrd="0" parTransId="{7E698DCE-BAFA-4030-8484-A2CDC91111CF}" sibTransId="{8BF35182-156B-4FE9-BB52-F046D26CDCF6}"/>
    <dgm:cxn modelId="{C10BB702-DF5E-47B8-9FF6-566F24C4B7FA}" type="presOf" srcId="{3C0CFB24-A08D-4FA6-8555-DC827F1828F0}" destId="{09A6F2E5-2DC3-4C98-A704-FB74C3041BF1}" srcOrd="1" destOrd="0" presId="urn:microsoft.com/office/officeart/2005/8/layout/hList7#2"/>
    <dgm:cxn modelId="{7AB4D111-43B1-4C7F-9197-A7D0A801563C}" type="presOf" srcId="{DB2BCC16-5C5F-4D85-B1E0-CF22ED08222A}" destId="{CD9B1E11-A470-4126-A712-03CC72EE1F28}" srcOrd="1" destOrd="0" presId="urn:microsoft.com/office/officeart/2005/8/layout/hList7#2"/>
    <dgm:cxn modelId="{8B66DB10-4F82-4681-B27B-7ECE28A1416F}" type="presOf" srcId="{8375556A-A106-4B15-89AA-8D8E4D511677}" destId="{2BC3C0BD-1D09-4095-9180-F745E94C8533}" srcOrd="0" destOrd="0" presId="urn:microsoft.com/office/officeart/2005/8/layout/hList7#2"/>
    <dgm:cxn modelId="{A3675FAB-C30E-4D35-B584-B5FD9ACE60FF}" srcId="{46CB37B2-3796-473C-91CF-FC6EEEED5E24}" destId="{DB2BCC16-5C5F-4D85-B1E0-CF22ED08222A}" srcOrd="3" destOrd="0" parTransId="{69998BFC-D779-4BC3-AB8A-6AE038F13D94}" sibTransId="{D4424106-B6D8-427D-84A7-BE6422A6A5F9}"/>
    <dgm:cxn modelId="{7629CFF5-B231-498C-B91A-E4A4129A8AE8}" type="presOf" srcId="{D44F8BA1-AF99-4B34-A25B-5F0141C297F4}" destId="{34BE1627-A838-459F-B976-A1EAEF5300B3}" srcOrd="0" destOrd="0" presId="urn:microsoft.com/office/officeart/2005/8/layout/hList7#2"/>
    <dgm:cxn modelId="{BEAA425C-20CD-4DCD-92F4-623944CB9F66}" type="presParOf" srcId="{EC3CEC3E-7BD3-4D8F-A816-686CD6103044}" destId="{7FC1A782-2CFB-40E2-BF80-0448472B96B6}" srcOrd="0" destOrd="0" presId="urn:microsoft.com/office/officeart/2005/8/layout/hList7#2"/>
    <dgm:cxn modelId="{84DF1B97-A1DC-4EB9-BA44-A8501F0EEE0E}" type="presParOf" srcId="{EC3CEC3E-7BD3-4D8F-A816-686CD6103044}" destId="{4405B410-56FC-42A9-9A68-1E40F1DD5D47}" srcOrd="1" destOrd="0" presId="urn:microsoft.com/office/officeart/2005/8/layout/hList7#2"/>
    <dgm:cxn modelId="{E1E9B90F-24B6-4961-8C7E-5DA5841DAD43}" type="presParOf" srcId="{4405B410-56FC-42A9-9A68-1E40F1DD5D47}" destId="{FC3BDB1A-D285-4C03-BB11-5891BD9E038D}" srcOrd="0" destOrd="0" presId="urn:microsoft.com/office/officeart/2005/8/layout/hList7#2"/>
    <dgm:cxn modelId="{9C26E8D4-405A-4888-9350-99BEA12A14B5}" type="presParOf" srcId="{FC3BDB1A-D285-4C03-BB11-5891BD9E038D}" destId="{FE511E53-34A0-43F6-BD1E-6EB051F1D4FD}" srcOrd="0" destOrd="0" presId="urn:microsoft.com/office/officeart/2005/8/layout/hList7#2"/>
    <dgm:cxn modelId="{D852A346-D06C-439D-B6E5-DDEAD26D43C9}" type="presParOf" srcId="{FC3BDB1A-D285-4C03-BB11-5891BD9E038D}" destId="{31A04B88-F851-4B2C-A862-84CA2DC8873F}" srcOrd="1" destOrd="0" presId="urn:microsoft.com/office/officeart/2005/8/layout/hList7#2"/>
    <dgm:cxn modelId="{EC2CAB72-C527-40A3-B6B2-9DB4BAE18310}" type="presParOf" srcId="{FC3BDB1A-D285-4C03-BB11-5891BD9E038D}" destId="{B6A425F0-09BA-4993-89C9-108F6A609D96}" srcOrd="2" destOrd="0" presId="urn:microsoft.com/office/officeart/2005/8/layout/hList7#2"/>
    <dgm:cxn modelId="{6411503F-AC7D-48CB-89C2-CAC0D14E016F}" type="presParOf" srcId="{FC3BDB1A-D285-4C03-BB11-5891BD9E038D}" destId="{772F6558-C1B5-44BF-895D-AB5A81918086}" srcOrd="3" destOrd="0" presId="urn:microsoft.com/office/officeart/2005/8/layout/hList7#2"/>
    <dgm:cxn modelId="{8ACA910A-268C-462B-BA72-C9B8BCCDA94B}" type="presParOf" srcId="{4405B410-56FC-42A9-9A68-1E40F1DD5D47}" destId="{2BC3C0BD-1D09-4095-9180-F745E94C8533}" srcOrd="1" destOrd="0" presId="urn:microsoft.com/office/officeart/2005/8/layout/hList7#2"/>
    <dgm:cxn modelId="{DEF07CA4-D29A-4798-86B1-D21CBAD45BC9}" type="presParOf" srcId="{4405B410-56FC-42A9-9A68-1E40F1DD5D47}" destId="{977F731E-6786-4205-A274-9E51B1EB385D}" srcOrd="2" destOrd="0" presId="urn:microsoft.com/office/officeart/2005/8/layout/hList7#2"/>
    <dgm:cxn modelId="{9920246B-6EA0-4CBB-9517-B80AA3BB718B}" type="presParOf" srcId="{977F731E-6786-4205-A274-9E51B1EB385D}" destId="{34BE1627-A838-459F-B976-A1EAEF5300B3}" srcOrd="0" destOrd="0" presId="urn:microsoft.com/office/officeart/2005/8/layout/hList7#2"/>
    <dgm:cxn modelId="{39AE5F4B-4F46-442F-8235-037298E80EF3}" type="presParOf" srcId="{977F731E-6786-4205-A274-9E51B1EB385D}" destId="{56B7AA40-A85B-4B30-A550-97C217F4E767}" srcOrd="1" destOrd="0" presId="urn:microsoft.com/office/officeart/2005/8/layout/hList7#2"/>
    <dgm:cxn modelId="{42D589E6-7776-47C3-BAEA-9B4924590C0D}" type="presParOf" srcId="{977F731E-6786-4205-A274-9E51B1EB385D}" destId="{AFF2260F-AD27-4218-8E46-5C6D71468DEB}" srcOrd="2" destOrd="0" presId="urn:microsoft.com/office/officeart/2005/8/layout/hList7#2"/>
    <dgm:cxn modelId="{C18BA9FA-049F-4A47-B77B-0BC411976EDC}" type="presParOf" srcId="{977F731E-6786-4205-A274-9E51B1EB385D}" destId="{8BC8FC75-7D80-4F37-851A-0BDD8878334A}" srcOrd="3" destOrd="0" presId="urn:microsoft.com/office/officeart/2005/8/layout/hList7#2"/>
    <dgm:cxn modelId="{4E5BDAA1-0ECD-4AC5-A79A-4C83F7E75953}" type="presParOf" srcId="{4405B410-56FC-42A9-9A68-1E40F1DD5D47}" destId="{1F593B9A-3C81-44B0-9CD4-FDA1F75F6868}" srcOrd="3" destOrd="0" presId="urn:microsoft.com/office/officeart/2005/8/layout/hList7#2"/>
    <dgm:cxn modelId="{7F9C52E7-7133-4873-983A-AE32C9F840F6}" type="presParOf" srcId="{4405B410-56FC-42A9-9A68-1E40F1DD5D47}" destId="{A4E576FB-BDD1-451F-9F93-352F08B395C4}" srcOrd="4" destOrd="0" presId="urn:microsoft.com/office/officeart/2005/8/layout/hList7#2"/>
    <dgm:cxn modelId="{2A557AE6-4F87-4DB7-923F-0FE7448D87BC}" type="presParOf" srcId="{A4E576FB-BDD1-451F-9F93-352F08B395C4}" destId="{EE03D925-7BCB-40DB-90ED-D684505DDC9D}" srcOrd="0" destOrd="0" presId="urn:microsoft.com/office/officeart/2005/8/layout/hList7#2"/>
    <dgm:cxn modelId="{18527509-BCD2-4463-87D8-C3F60BC8A7C2}" type="presParOf" srcId="{A4E576FB-BDD1-451F-9F93-352F08B395C4}" destId="{09A6F2E5-2DC3-4C98-A704-FB74C3041BF1}" srcOrd="1" destOrd="0" presId="urn:microsoft.com/office/officeart/2005/8/layout/hList7#2"/>
    <dgm:cxn modelId="{878C40B1-5216-4BF0-BC0E-51C0E4998B41}" type="presParOf" srcId="{A4E576FB-BDD1-451F-9F93-352F08B395C4}" destId="{15F752BA-9D72-43DD-80BF-C820EC5D89D8}" srcOrd="2" destOrd="0" presId="urn:microsoft.com/office/officeart/2005/8/layout/hList7#2"/>
    <dgm:cxn modelId="{6E0F160E-5235-4592-8E4B-2F349E3396CA}" type="presParOf" srcId="{A4E576FB-BDD1-451F-9F93-352F08B395C4}" destId="{B991A050-CE97-41D0-9803-3B5646CE726A}" srcOrd="3" destOrd="0" presId="urn:microsoft.com/office/officeart/2005/8/layout/hList7#2"/>
    <dgm:cxn modelId="{12D7BA16-41C6-4EB2-890D-B510FB5027B4}" type="presParOf" srcId="{4405B410-56FC-42A9-9A68-1E40F1DD5D47}" destId="{E06A2FC0-079C-47BC-A463-872AF2771920}" srcOrd="5" destOrd="0" presId="urn:microsoft.com/office/officeart/2005/8/layout/hList7#2"/>
    <dgm:cxn modelId="{5D2DFE4A-DB00-4C54-87BC-362F4AD6F5B5}" type="presParOf" srcId="{4405B410-56FC-42A9-9A68-1E40F1DD5D47}" destId="{6DC2F66B-8ADC-4CA0-B388-6A8941A41FD0}" srcOrd="6" destOrd="0" presId="urn:microsoft.com/office/officeart/2005/8/layout/hList7#2"/>
    <dgm:cxn modelId="{586F6431-F7BE-40E3-9F05-6D9274EB03C9}" type="presParOf" srcId="{6DC2F66B-8ADC-4CA0-B388-6A8941A41FD0}" destId="{F412053A-3E76-4B2B-B859-21F982D332E8}" srcOrd="0" destOrd="0" presId="urn:microsoft.com/office/officeart/2005/8/layout/hList7#2"/>
    <dgm:cxn modelId="{CF764F95-BAC8-47E3-B1B4-89FC96AF949C}" type="presParOf" srcId="{6DC2F66B-8ADC-4CA0-B388-6A8941A41FD0}" destId="{CD9B1E11-A470-4126-A712-03CC72EE1F28}" srcOrd="1" destOrd="0" presId="urn:microsoft.com/office/officeart/2005/8/layout/hList7#2"/>
    <dgm:cxn modelId="{1889149C-9D70-4C5B-A01D-DF098CC22157}" type="presParOf" srcId="{6DC2F66B-8ADC-4CA0-B388-6A8941A41FD0}" destId="{70E21787-76B1-43A8-B914-18CFE88F983B}" srcOrd="2" destOrd="0" presId="urn:microsoft.com/office/officeart/2005/8/layout/hList7#2"/>
    <dgm:cxn modelId="{A8C80201-2471-4A90-94DC-30794C0CE7DD}" type="presParOf" srcId="{6DC2F66B-8ADC-4CA0-B388-6A8941A41FD0}" destId="{236C5367-8DDF-4B5C-A334-F01238C4293B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7CFE9-148C-4F95-98E8-E5C906FC9441}" type="doc">
      <dgm:prSet loTypeId="urn:microsoft.com/office/officeart/2005/8/layout/default#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C5081C4-E9A2-40BD-A906-AB1F64EB41C4}">
      <dgm:prSet phldrT="[Text]" custT="1"/>
      <dgm:spPr/>
      <dgm:t>
        <a:bodyPr/>
        <a:lstStyle/>
        <a:p>
          <a:r>
            <a:rPr lang="en-US" sz="1600" dirty="0" smtClean="0"/>
            <a:t>Offered by </a:t>
          </a:r>
          <a:r>
            <a:rPr lang="en-US" sz="1600" b="1" i="1" dirty="0" smtClean="0"/>
            <a:t>trained</a:t>
          </a:r>
          <a:r>
            <a:rPr lang="en-US" sz="1600" dirty="0" smtClean="0"/>
            <a:t> </a:t>
          </a:r>
          <a:r>
            <a:rPr lang="en-US" sz="1600" dirty="0" err="1" smtClean="0"/>
            <a:t>counsellors</a:t>
          </a:r>
          <a:r>
            <a:rPr lang="en-US" sz="1600" dirty="0" smtClean="0"/>
            <a:t>, psychologists, social scientists &amp;  school Principals </a:t>
          </a:r>
          <a:endParaRPr lang="en-US" sz="1600" dirty="0"/>
        </a:p>
      </dgm:t>
    </dgm:pt>
    <dgm:pt modelId="{DC2B7746-489F-4FBB-AA73-754175C8CD7C}" type="parTrans" cxnId="{D4B13A5F-1A22-4923-9633-9B0AF43519B4}">
      <dgm:prSet/>
      <dgm:spPr/>
      <dgm:t>
        <a:bodyPr/>
        <a:lstStyle/>
        <a:p>
          <a:endParaRPr lang="en-US" sz="1400"/>
        </a:p>
      </dgm:t>
    </dgm:pt>
    <dgm:pt modelId="{6CAB516E-E554-48EC-8D7A-19BE55ABD97F}" type="sibTrans" cxnId="{D4B13A5F-1A22-4923-9633-9B0AF43519B4}">
      <dgm:prSet/>
      <dgm:spPr/>
      <dgm:t>
        <a:bodyPr/>
        <a:lstStyle/>
        <a:p>
          <a:endParaRPr lang="en-US" sz="1400"/>
        </a:p>
      </dgm:t>
    </dgm:pt>
    <dgm:pt modelId="{5F958753-8311-4055-856A-9EAB2B381089}">
      <dgm:prSet phldrT="[Text]" custT="1"/>
      <dgm:spPr/>
      <dgm:t>
        <a:bodyPr/>
        <a:lstStyle/>
        <a:p>
          <a:r>
            <a:rPr lang="en-US" sz="1600" dirty="0" smtClean="0"/>
            <a:t>Voluntary, </a:t>
          </a:r>
          <a:r>
            <a:rPr lang="en-US" sz="1600" b="1" dirty="0" smtClean="0"/>
            <a:t>free of cost service</a:t>
          </a:r>
          <a:endParaRPr lang="en-US" sz="1600" b="1" dirty="0"/>
        </a:p>
      </dgm:t>
    </dgm:pt>
    <dgm:pt modelId="{80A6778C-B4E6-435F-AE09-0D2266E7D929}" type="parTrans" cxnId="{75A8B521-130C-427C-9634-16832617923F}">
      <dgm:prSet/>
      <dgm:spPr/>
      <dgm:t>
        <a:bodyPr/>
        <a:lstStyle/>
        <a:p>
          <a:endParaRPr lang="en-US" sz="1400"/>
        </a:p>
      </dgm:t>
    </dgm:pt>
    <dgm:pt modelId="{031370CE-B2C6-4209-B84C-FF5631B106F5}" type="sibTrans" cxnId="{75A8B521-130C-427C-9634-16832617923F}">
      <dgm:prSet/>
      <dgm:spPr/>
      <dgm:t>
        <a:bodyPr/>
        <a:lstStyle/>
        <a:p>
          <a:endParaRPr lang="en-US" sz="1400"/>
        </a:p>
      </dgm:t>
    </dgm:pt>
    <dgm:pt modelId="{70B85D98-A32F-4004-B70D-F008729614E9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i="0" dirty="0" smtClean="0"/>
            <a:t>Offered twice a year</a:t>
          </a:r>
          <a:endParaRPr lang="en-US" sz="1400" dirty="0" smtClean="0"/>
        </a:p>
        <a:p>
          <a:pPr algn="just">
            <a:spcAft>
              <a:spcPts val="0"/>
            </a:spcAft>
          </a:pPr>
          <a:r>
            <a:rPr lang="en-US" sz="1400" b="1" dirty="0" smtClean="0"/>
            <a:t>Phase I</a:t>
          </a:r>
          <a:r>
            <a:rPr lang="en-US" sz="1400" dirty="0" smtClean="0"/>
            <a:t>- Pre Exam, Feb. to April</a:t>
          </a:r>
        </a:p>
        <a:p>
          <a:pPr algn="just">
            <a:spcAft>
              <a:spcPts val="0"/>
            </a:spcAft>
          </a:pPr>
          <a:r>
            <a:rPr lang="en-US" sz="1400" b="1" dirty="0" smtClean="0"/>
            <a:t>Phase II- </a:t>
          </a:r>
          <a:r>
            <a:rPr lang="en-US" sz="1400" dirty="0" smtClean="0"/>
            <a:t>Post Result, May to June</a:t>
          </a:r>
        </a:p>
        <a:p>
          <a:pPr algn="just">
            <a:spcAft>
              <a:spcPts val="0"/>
            </a:spcAft>
          </a:pPr>
          <a:r>
            <a:rPr lang="en-US" sz="1400" b="1" dirty="0" smtClean="0"/>
            <a:t>Timings </a:t>
          </a:r>
          <a:r>
            <a:rPr lang="en-US" sz="1400" dirty="0" smtClean="0"/>
            <a:t>: 8 AM to 10 PM on all days</a:t>
          </a:r>
          <a:endParaRPr lang="en-US" sz="1400" dirty="0"/>
        </a:p>
      </dgm:t>
    </dgm:pt>
    <dgm:pt modelId="{601F1A8A-E97A-4827-B02D-C7EBDF372045}" type="parTrans" cxnId="{090E4B38-0EA1-425C-AF9E-D4A9D2399532}">
      <dgm:prSet/>
      <dgm:spPr/>
      <dgm:t>
        <a:bodyPr/>
        <a:lstStyle/>
        <a:p>
          <a:endParaRPr lang="en-US" sz="1400"/>
        </a:p>
      </dgm:t>
    </dgm:pt>
    <dgm:pt modelId="{812712EB-2CA1-4E3A-84D3-F53518BEEC58}" type="sibTrans" cxnId="{090E4B38-0EA1-425C-AF9E-D4A9D2399532}">
      <dgm:prSet/>
      <dgm:spPr/>
      <dgm:t>
        <a:bodyPr/>
        <a:lstStyle/>
        <a:p>
          <a:endParaRPr lang="en-US" sz="1400"/>
        </a:p>
      </dgm:t>
    </dgm:pt>
    <dgm:pt modelId="{7DB89C2E-D9E6-4A75-9AA7-E7D2BAD850C4}">
      <dgm:prSet phldrT="[Text]" custT="1"/>
      <dgm:spPr/>
      <dgm:t>
        <a:bodyPr/>
        <a:lstStyle/>
        <a:p>
          <a:pPr algn="ctr"/>
          <a:r>
            <a:rPr lang="en-US" sz="1600" b="1" dirty="0" smtClean="0"/>
            <a:t>Centralized Toll Free Access in India</a:t>
          </a:r>
        </a:p>
        <a:p>
          <a:pPr algn="just"/>
          <a:r>
            <a:rPr lang="en-US" sz="1400" dirty="0" smtClean="0"/>
            <a:t>Students have the facility to dial a toll free number </a:t>
          </a:r>
          <a:r>
            <a:rPr lang="en-IN" sz="1400" b="1" i="0" dirty="0" smtClean="0"/>
            <a:t>1800-11-8002 </a:t>
          </a:r>
          <a:r>
            <a:rPr lang="en-US" sz="1400" dirty="0" smtClean="0"/>
            <a:t>from  any part of the country to get centralized access to CBSE helpline.</a:t>
          </a:r>
          <a:endParaRPr lang="en-US" sz="1400" dirty="0"/>
        </a:p>
      </dgm:t>
    </dgm:pt>
    <dgm:pt modelId="{88416178-DE5D-4CAD-B346-4780B7749ABD}" type="parTrans" cxnId="{0F152285-B6E6-408A-B469-859C47AADDC5}">
      <dgm:prSet/>
      <dgm:spPr/>
      <dgm:t>
        <a:bodyPr/>
        <a:lstStyle/>
        <a:p>
          <a:endParaRPr lang="en-US" sz="1400"/>
        </a:p>
      </dgm:t>
    </dgm:pt>
    <dgm:pt modelId="{6FF9F51D-D5DF-479D-9BE8-A7D0E115CF94}" type="sibTrans" cxnId="{0F152285-B6E6-408A-B469-859C47AADDC5}">
      <dgm:prSet/>
      <dgm:spPr/>
      <dgm:t>
        <a:bodyPr/>
        <a:lstStyle/>
        <a:p>
          <a:endParaRPr lang="en-US" sz="1400"/>
        </a:p>
      </dgm:t>
    </dgm:pt>
    <dgm:pt modelId="{6A952201-903C-4825-BB92-254C58F66D45}" type="pres">
      <dgm:prSet presAssocID="{2137CFE9-148C-4F95-98E8-E5C906FC94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19F5E-2F41-4737-B005-4358AE575EF6}" type="pres">
      <dgm:prSet presAssocID="{3C5081C4-E9A2-40BD-A906-AB1F64EB41C4}" presName="node" presStyleLbl="node1" presStyleIdx="0" presStyleCnt="4" custScaleX="112421" custScaleY="144001" custLinFactNeighborX="7151" custLinFactNeighborY="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A49B8-4577-41EB-95EF-BC97FBA602E0}" type="pres">
      <dgm:prSet presAssocID="{6CAB516E-E554-48EC-8D7A-19BE55ABD97F}" presName="sibTrans" presStyleCnt="0"/>
      <dgm:spPr/>
    </dgm:pt>
    <dgm:pt modelId="{D8A6627E-8CD4-4F85-82D6-B13A941167B6}" type="pres">
      <dgm:prSet presAssocID="{5F958753-8311-4055-856A-9EAB2B381089}" presName="node" presStyleLbl="node1" presStyleIdx="1" presStyleCnt="4" custScaleX="112421" custScaleY="144001" custLinFactNeighborX="5552" custLinFactNeighborY="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FC94-25DC-4CED-A309-497AFF4220EF}" type="pres">
      <dgm:prSet presAssocID="{031370CE-B2C6-4209-B84C-FF5631B106F5}" presName="sibTrans" presStyleCnt="0"/>
      <dgm:spPr/>
    </dgm:pt>
    <dgm:pt modelId="{F3BF4548-669C-451B-A893-1ADF444BDB05}" type="pres">
      <dgm:prSet presAssocID="{70B85D98-A32F-4004-B70D-F008729614E9}" presName="node" presStyleLbl="node1" presStyleIdx="2" presStyleCnt="4" custScaleX="112421" custScaleY="144001" custLinFactNeighborX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DF0D-C160-4B5B-AB4B-A3CD33B25F20}" type="pres">
      <dgm:prSet presAssocID="{812712EB-2CA1-4E3A-84D3-F53518BEEC58}" presName="sibTrans" presStyleCnt="0"/>
      <dgm:spPr/>
    </dgm:pt>
    <dgm:pt modelId="{FA5F52A0-82D6-4C80-98DC-0151963378AF}" type="pres">
      <dgm:prSet presAssocID="{7DB89C2E-D9E6-4A75-9AA7-E7D2BAD850C4}" presName="node" presStyleLbl="node1" presStyleIdx="3" presStyleCnt="4" custScaleX="112421" custScaleY="144001" custLinFactNeighborX="6548" custLinFactNeighborY="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13A5F-1A22-4923-9633-9B0AF43519B4}" srcId="{2137CFE9-148C-4F95-98E8-E5C906FC9441}" destId="{3C5081C4-E9A2-40BD-A906-AB1F64EB41C4}" srcOrd="0" destOrd="0" parTransId="{DC2B7746-489F-4FBB-AA73-754175C8CD7C}" sibTransId="{6CAB516E-E554-48EC-8D7A-19BE55ABD97F}"/>
    <dgm:cxn modelId="{B7E7E24F-42EB-479B-9073-050BA360A836}" type="presOf" srcId="{2137CFE9-148C-4F95-98E8-E5C906FC9441}" destId="{6A952201-903C-4825-BB92-254C58F66D45}" srcOrd="0" destOrd="0" presId="urn:microsoft.com/office/officeart/2005/8/layout/default#1"/>
    <dgm:cxn modelId="{0F152285-B6E6-408A-B469-859C47AADDC5}" srcId="{2137CFE9-148C-4F95-98E8-E5C906FC9441}" destId="{7DB89C2E-D9E6-4A75-9AA7-E7D2BAD850C4}" srcOrd="3" destOrd="0" parTransId="{88416178-DE5D-4CAD-B346-4780B7749ABD}" sibTransId="{6FF9F51D-D5DF-479D-9BE8-A7D0E115CF94}"/>
    <dgm:cxn modelId="{090E4B38-0EA1-425C-AF9E-D4A9D2399532}" srcId="{2137CFE9-148C-4F95-98E8-E5C906FC9441}" destId="{70B85D98-A32F-4004-B70D-F008729614E9}" srcOrd="2" destOrd="0" parTransId="{601F1A8A-E97A-4827-B02D-C7EBDF372045}" sibTransId="{812712EB-2CA1-4E3A-84D3-F53518BEEC58}"/>
    <dgm:cxn modelId="{709BB7AD-412D-49C7-950C-9ECE3EB2F6C7}" type="presOf" srcId="{3C5081C4-E9A2-40BD-A906-AB1F64EB41C4}" destId="{2EA19F5E-2F41-4737-B005-4358AE575EF6}" srcOrd="0" destOrd="0" presId="urn:microsoft.com/office/officeart/2005/8/layout/default#1"/>
    <dgm:cxn modelId="{08DD6C72-7D30-4098-9CD0-C2AEBB673D4C}" type="presOf" srcId="{7DB89C2E-D9E6-4A75-9AA7-E7D2BAD850C4}" destId="{FA5F52A0-82D6-4C80-98DC-0151963378AF}" srcOrd="0" destOrd="0" presId="urn:microsoft.com/office/officeart/2005/8/layout/default#1"/>
    <dgm:cxn modelId="{75A8B521-130C-427C-9634-16832617923F}" srcId="{2137CFE9-148C-4F95-98E8-E5C906FC9441}" destId="{5F958753-8311-4055-856A-9EAB2B381089}" srcOrd="1" destOrd="0" parTransId="{80A6778C-B4E6-435F-AE09-0D2266E7D929}" sibTransId="{031370CE-B2C6-4209-B84C-FF5631B106F5}"/>
    <dgm:cxn modelId="{E5CE6721-F475-45F1-90D1-83FFFD632DA1}" type="presOf" srcId="{5F958753-8311-4055-856A-9EAB2B381089}" destId="{D8A6627E-8CD4-4F85-82D6-B13A941167B6}" srcOrd="0" destOrd="0" presId="urn:microsoft.com/office/officeart/2005/8/layout/default#1"/>
    <dgm:cxn modelId="{40A71750-C2A3-430B-9270-78B328078DA0}" type="presOf" srcId="{70B85D98-A32F-4004-B70D-F008729614E9}" destId="{F3BF4548-669C-451B-A893-1ADF444BDB05}" srcOrd="0" destOrd="0" presId="urn:microsoft.com/office/officeart/2005/8/layout/default#1"/>
    <dgm:cxn modelId="{EBF28B97-CA52-471C-A107-6AB5415EE6A1}" type="presParOf" srcId="{6A952201-903C-4825-BB92-254C58F66D45}" destId="{2EA19F5E-2F41-4737-B005-4358AE575EF6}" srcOrd="0" destOrd="0" presId="urn:microsoft.com/office/officeart/2005/8/layout/default#1"/>
    <dgm:cxn modelId="{13917E40-ADA7-49A9-907F-2C86A0292373}" type="presParOf" srcId="{6A952201-903C-4825-BB92-254C58F66D45}" destId="{569A49B8-4577-41EB-95EF-BC97FBA602E0}" srcOrd="1" destOrd="0" presId="urn:microsoft.com/office/officeart/2005/8/layout/default#1"/>
    <dgm:cxn modelId="{E2C118AE-030B-4807-92B2-FE8D1F8E5EDE}" type="presParOf" srcId="{6A952201-903C-4825-BB92-254C58F66D45}" destId="{D8A6627E-8CD4-4F85-82D6-B13A941167B6}" srcOrd="2" destOrd="0" presId="urn:microsoft.com/office/officeart/2005/8/layout/default#1"/>
    <dgm:cxn modelId="{4105EB4F-4590-4124-94B9-55B8FB71135A}" type="presParOf" srcId="{6A952201-903C-4825-BB92-254C58F66D45}" destId="{D4E0FC94-25DC-4CED-A309-497AFF4220EF}" srcOrd="3" destOrd="0" presId="urn:microsoft.com/office/officeart/2005/8/layout/default#1"/>
    <dgm:cxn modelId="{B91C1FE9-7F6C-476F-AD87-3E66768EC42E}" type="presParOf" srcId="{6A952201-903C-4825-BB92-254C58F66D45}" destId="{F3BF4548-669C-451B-A893-1ADF444BDB05}" srcOrd="4" destOrd="0" presId="urn:microsoft.com/office/officeart/2005/8/layout/default#1"/>
    <dgm:cxn modelId="{9AE88E69-14E6-4CEA-BB8D-2D8E059B103F}" type="presParOf" srcId="{6A952201-903C-4825-BB92-254C58F66D45}" destId="{2452DF0D-C160-4B5B-AB4B-A3CD33B25F20}" srcOrd="5" destOrd="0" presId="urn:microsoft.com/office/officeart/2005/8/layout/default#1"/>
    <dgm:cxn modelId="{3946D817-A0C7-4646-8692-094C5C11E816}" type="presParOf" srcId="{6A952201-903C-4825-BB92-254C58F66D45}" destId="{FA5F52A0-82D6-4C80-98DC-0151963378A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75010-DE72-4FD4-8E3F-523767C823D9}">
      <dsp:nvSpPr>
        <dsp:cNvPr id="0" name=""/>
        <dsp:cNvSpPr/>
      </dsp:nvSpPr>
      <dsp:spPr>
        <a:xfrm rot="5400000">
          <a:off x="292006" y="2090734"/>
          <a:ext cx="869052" cy="144608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0276E-32F5-4B4E-95BD-962BBE0EF78E}">
      <dsp:nvSpPr>
        <dsp:cNvPr id="0" name=""/>
        <dsp:cNvSpPr/>
      </dsp:nvSpPr>
      <dsp:spPr>
        <a:xfrm>
          <a:off x="146940" y="2522801"/>
          <a:ext cx="1305532" cy="114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Recognize an Ethical Issue</a:t>
          </a:r>
          <a:endParaRPr lang="en-US" sz="1600" kern="1200" dirty="0">
            <a:latin typeface="+mn-lt"/>
          </a:endParaRPr>
        </a:p>
      </dsp:txBody>
      <dsp:txXfrm>
        <a:off x="146940" y="2522801"/>
        <a:ext cx="1305532" cy="1144375"/>
      </dsp:txXfrm>
    </dsp:sp>
    <dsp:sp modelId="{1953E930-C491-4B2F-AF03-B2E6276ECAE4}">
      <dsp:nvSpPr>
        <dsp:cNvPr id="0" name=""/>
        <dsp:cNvSpPr/>
      </dsp:nvSpPr>
      <dsp:spPr>
        <a:xfrm>
          <a:off x="1206146" y="1984271"/>
          <a:ext cx="246326" cy="2463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1D93-5443-490C-9625-F68C78C4E99F}">
      <dsp:nvSpPr>
        <dsp:cNvPr id="0" name=""/>
        <dsp:cNvSpPr/>
      </dsp:nvSpPr>
      <dsp:spPr>
        <a:xfrm rot="5400000">
          <a:off x="1890233" y="1695251"/>
          <a:ext cx="869052" cy="144608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DD44-EAE1-4C31-8BA7-4F1A9A01D736}">
      <dsp:nvSpPr>
        <dsp:cNvPr id="0" name=""/>
        <dsp:cNvSpPr/>
      </dsp:nvSpPr>
      <dsp:spPr>
        <a:xfrm>
          <a:off x="1745167" y="2127318"/>
          <a:ext cx="1305532" cy="114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Get the facts</a:t>
          </a:r>
          <a:endParaRPr lang="en-US" sz="1600" kern="1200" dirty="0">
            <a:latin typeface="+mn-lt"/>
          </a:endParaRPr>
        </a:p>
      </dsp:txBody>
      <dsp:txXfrm>
        <a:off x="1745167" y="2127318"/>
        <a:ext cx="1305532" cy="1144375"/>
      </dsp:txXfrm>
    </dsp:sp>
    <dsp:sp modelId="{795F6F3F-4135-4FE0-819E-9C7727014887}">
      <dsp:nvSpPr>
        <dsp:cNvPr id="0" name=""/>
        <dsp:cNvSpPr/>
      </dsp:nvSpPr>
      <dsp:spPr>
        <a:xfrm>
          <a:off x="2804373" y="1588788"/>
          <a:ext cx="246326" cy="2463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9C6DF-9D93-42DC-85B8-C9E2F7EC56E9}">
      <dsp:nvSpPr>
        <dsp:cNvPr id="0" name=""/>
        <dsp:cNvSpPr/>
      </dsp:nvSpPr>
      <dsp:spPr>
        <a:xfrm rot="5400000">
          <a:off x="3488460" y="1299768"/>
          <a:ext cx="869052" cy="14460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7547-EC15-49B9-A4FC-FCC18C0B3606}">
      <dsp:nvSpPr>
        <dsp:cNvPr id="0" name=""/>
        <dsp:cNvSpPr/>
      </dsp:nvSpPr>
      <dsp:spPr>
        <a:xfrm>
          <a:off x="3343394" y="1731835"/>
          <a:ext cx="1305532" cy="114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Evaluate Alternative Actions- what is right, what is wrong </a:t>
          </a:r>
          <a:endParaRPr lang="en-US" sz="1600" kern="1200" dirty="0">
            <a:latin typeface="+mn-lt"/>
          </a:endParaRPr>
        </a:p>
      </dsp:txBody>
      <dsp:txXfrm>
        <a:off x="3343394" y="1731835"/>
        <a:ext cx="1305532" cy="1144375"/>
      </dsp:txXfrm>
    </dsp:sp>
    <dsp:sp modelId="{15B6CFC0-AC33-4F88-97E8-27C2099FA642}">
      <dsp:nvSpPr>
        <dsp:cNvPr id="0" name=""/>
        <dsp:cNvSpPr/>
      </dsp:nvSpPr>
      <dsp:spPr>
        <a:xfrm>
          <a:off x="4402600" y="1193306"/>
          <a:ext cx="246326" cy="2463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7F17-0C0D-43F3-A4AE-DAC5CCDA4AF2}">
      <dsp:nvSpPr>
        <dsp:cNvPr id="0" name=""/>
        <dsp:cNvSpPr/>
      </dsp:nvSpPr>
      <dsp:spPr>
        <a:xfrm rot="5400000">
          <a:off x="5086687" y="904285"/>
          <a:ext cx="869052" cy="144608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FE175-46BE-400E-8FD8-1C9E67C12FE2}">
      <dsp:nvSpPr>
        <dsp:cNvPr id="0" name=""/>
        <dsp:cNvSpPr/>
      </dsp:nvSpPr>
      <dsp:spPr>
        <a:xfrm>
          <a:off x="4941621" y="1336353"/>
          <a:ext cx="1305532" cy="114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Make a decision and Test it</a:t>
          </a:r>
          <a:endParaRPr lang="en-US" sz="1600" kern="1200" dirty="0">
            <a:latin typeface="+mn-lt"/>
          </a:endParaRPr>
        </a:p>
      </dsp:txBody>
      <dsp:txXfrm>
        <a:off x="4941621" y="1336353"/>
        <a:ext cx="1305532" cy="1144375"/>
      </dsp:txXfrm>
    </dsp:sp>
    <dsp:sp modelId="{B010447C-088B-4249-8824-9ED8BDD09B0E}">
      <dsp:nvSpPr>
        <dsp:cNvPr id="0" name=""/>
        <dsp:cNvSpPr/>
      </dsp:nvSpPr>
      <dsp:spPr>
        <a:xfrm>
          <a:off x="6000826" y="797823"/>
          <a:ext cx="246326" cy="24632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6AEC2-67F4-46FB-A598-543750131A41}">
      <dsp:nvSpPr>
        <dsp:cNvPr id="0" name=""/>
        <dsp:cNvSpPr/>
      </dsp:nvSpPr>
      <dsp:spPr>
        <a:xfrm rot="5400000">
          <a:off x="6684914" y="508802"/>
          <a:ext cx="869052" cy="14460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3CA01-97A5-4537-A3A7-C83D48CDD2C3}">
      <dsp:nvSpPr>
        <dsp:cNvPr id="0" name=""/>
        <dsp:cNvSpPr/>
      </dsp:nvSpPr>
      <dsp:spPr>
        <a:xfrm>
          <a:off x="6539848" y="940870"/>
          <a:ext cx="1305532" cy="114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Act and Reflect on the Outcome </a:t>
          </a:r>
          <a:endParaRPr lang="en-US" sz="1600" kern="1200" dirty="0">
            <a:latin typeface="+mn-lt"/>
          </a:endParaRPr>
        </a:p>
      </dsp:txBody>
      <dsp:txXfrm>
        <a:off x="6539848" y="940870"/>
        <a:ext cx="1305532" cy="114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11E53-34A0-43F6-BD1E-6EB051F1D4FD}">
      <dsp:nvSpPr>
        <dsp:cNvPr id="0" name=""/>
        <dsp:cNvSpPr/>
      </dsp:nvSpPr>
      <dsp:spPr>
        <a:xfrm>
          <a:off x="1930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Believe in Yourself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 Hard, Stay Focused     with positive energy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Believe in yourself and have the confidence to succeed </a:t>
          </a:r>
          <a:endParaRPr lang="en-US" sz="1600" kern="1200" dirty="0"/>
        </a:p>
      </dsp:txBody>
      <dsp:txXfrm>
        <a:off x="1930" y="1654403"/>
        <a:ext cx="2023730" cy="1654403"/>
      </dsp:txXfrm>
    </dsp:sp>
    <dsp:sp modelId="{772F6558-C1B5-44BF-895D-AB5A81918086}">
      <dsp:nvSpPr>
        <dsp:cNvPr id="0" name=""/>
        <dsp:cNvSpPr/>
      </dsp:nvSpPr>
      <dsp:spPr>
        <a:xfrm>
          <a:off x="325150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E1627-A838-459F-B976-A1EAEF5300B3}">
      <dsp:nvSpPr>
        <dsp:cNvPr id="0" name=""/>
        <dsp:cNvSpPr/>
      </dsp:nvSpPr>
      <dsp:spPr>
        <a:xfrm>
          <a:off x="2086373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Get Organized 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a list of everything you need to study &amp; create a    schedule </a:t>
          </a:r>
          <a:endParaRPr lang="en-US" sz="1600" kern="1200" dirty="0"/>
        </a:p>
      </dsp:txBody>
      <dsp:txXfrm>
        <a:off x="2086373" y="1654403"/>
        <a:ext cx="2023730" cy="1654403"/>
      </dsp:txXfrm>
    </dsp:sp>
    <dsp:sp modelId="{8BC8FC75-7D80-4F37-851A-0BDD8878334A}">
      <dsp:nvSpPr>
        <dsp:cNvPr id="0" name=""/>
        <dsp:cNvSpPr/>
      </dsp:nvSpPr>
      <dsp:spPr>
        <a:xfrm>
          <a:off x="2409593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3D925-7BCB-40DB-90ED-D684505DDC9D}">
      <dsp:nvSpPr>
        <dsp:cNvPr id="0" name=""/>
        <dsp:cNvSpPr/>
      </dsp:nvSpPr>
      <dsp:spPr>
        <a:xfrm>
          <a:off x="4170815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Make Sleep a Priority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good sleep of between 7-9 hours every night helps to   have a relaxed and well rested mind and body</a:t>
          </a:r>
          <a:endParaRPr lang="en-US" sz="1600" kern="1200" dirty="0"/>
        </a:p>
      </dsp:txBody>
      <dsp:txXfrm>
        <a:off x="4170815" y="1654403"/>
        <a:ext cx="2023730" cy="1654403"/>
      </dsp:txXfrm>
    </dsp:sp>
    <dsp:sp modelId="{B991A050-CE97-41D0-9803-3B5646CE726A}">
      <dsp:nvSpPr>
        <dsp:cNvPr id="0" name=""/>
        <dsp:cNvSpPr/>
      </dsp:nvSpPr>
      <dsp:spPr>
        <a:xfrm>
          <a:off x="4494035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2053A-3E76-4B2B-B859-21F982D332E8}">
      <dsp:nvSpPr>
        <dsp:cNvPr id="0" name=""/>
        <dsp:cNvSpPr/>
      </dsp:nvSpPr>
      <dsp:spPr>
        <a:xfrm>
          <a:off x="6255258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Overcome Problems 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action to address the   problems directly</a:t>
          </a:r>
          <a:endParaRPr lang="en-US" sz="1600" kern="1200" dirty="0"/>
        </a:p>
      </dsp:txBody>
      <dsp:txXfrm>
        <a:off x="6255258" y="1654403"/>
        <a:ext cx="2023730" cy="1654403"/>
      </dsp:txXfrm>
    </dsp:sp>
    <dsp:sp modelId="{236C5367-8DDF-4B5C-A334-F01238C4293B}">
      <dsp:nvSpPr>
        <dsp:cNvPr id="0" name=""/>
        <dsp:cNvSpPr/>
      </dsp:nvSpPr>
      <dsp:spPr>
        <a:xfrm>
          <a:off x="6578478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1A782-2CFB-40E2-BF80-0448472B96B6}">
      <dsp:nvSpPr>
        <dsp:cNvPr id="0" name=""/>
        <dsp:cNvSpPr/>
      </dsp:nvSpPr>
      <dsp:spPr>
        <a:xfrm>
          <a:off x="1521695" y="4090290"/>
          <a:ext cx="5116091" cy="4571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11E53-34A0-43F6-BD1E-6EB051F1D4FD}">
      <dsp:nvSpPr>
        <dsp:cNvPr id="0" name=""/>
        <dsp:cNvSpPr/>
      </dsp:nvSpPr>
      <dsp:spPr>
        <a:xfrm>
          <a:off x="1930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Exercise Daily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 minutes physical activity a day can help to improve focus and keep you relaxed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30" y="1654403"/>
        <a:ext cx="2023730" cy="1654403"/>
      </dsp:txXfrm>
    </dsp:sp>
    <dsp:sp modelId="{772F6558-C1B5-44BF-895D-AB5A81918086}">
      <dsp:nvSpPr>
        <dsp:cNvPr id="0" name=""/>
        <dsp:cNvSpPr/>
      </dsp:nvSpPr>
      <dsp:spPr>
        <a:xfrm>
          <a:off x="325150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E1627-A838-459F-B976-A1EAEF5300B3}">
      <dsp:nvSpPr>
        <dsp:cNvPr id="0" name=""/>
        <dsp:cNvSpPr/>
      </dsp:nvSpPr>
      <dsp:spPr>
        <a:xfrm>
          <a:off x="2086373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Eat Right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Eat 3 healthy meals a day &amp; have power foods for the brain like nuts, etc.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86373" y="1654403"/>
        <a:ext cx="2023730" cy="1654403"/>
      </dsp:txXfrm>
    </dsp:sp>
    <dsp:sp modelId="{8BC8FC75-7D80-4F37-851A-0BDD8878334A}">
      <dsp:nvSpPr>
        <dsp:cNvPr id="0" name=""/>
        <dsp:cNvSpPr/>
      </dsp:nvSpPr>
      <dsp:spPr>
        <a:xfrm>
          <a:off x="2409593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3D925-7BCB-40DB-90ED-D684505DDC9D}">
      <dsp:nvSpPr>
        <dsp:cNvPr id="0" name=""/>
        <dsp:cNvSpPr/>
      </dsp:nvSpPr>
      <dsp:spPr>
        <a:xfrm>
          <a:off x="4170815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Talk about your nervousness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Nervousness is a natural reaction to exams, don’t bottle it.  Talk to your friends &amp;           family about your feelings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70815" y="1654403"/>
        <a:ext cx="2023730" cy="1654403"/>
      </dsp:txXfrm>
    </dsp:sp>
    <dsp:sp modelId="{B991A050-CE97-41D0-9803-3B5646CE726A}">
      <dsp:nvSpPr>
        <dsp:cNvPr id="0" name=""/>
        <dsp:cNvSpPr/>
      </dsp:nvSpPr>
      <dsp:spPr>
        <a:xfrm>
          <a:off x="4494035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2053A-3E76-4B2B-B859-21F982D332E8}">
      <dsp:nvSpPr>
        <dsp:cNvPr id="0" name=""/>
        <dsp:cNvSpPr/>
      </dsp:nvSpPr>
      <dsp:spPr>
        <a:xfrm>
          <a:off x="6255258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Keep Things in Perspective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exams might seem like the most crucial thing at present but in the larger picture of your  life they are just a small thing. 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255258" y="1654403"/>
        <a:ext cx="2023730" cy="1654403"/>
      </dsp:txXfrm>
    </dsp:sp>
    <dsp:sp modelId="{236C5367-8DDF-4B5C-A334-F01238C4293B}">
      <dsp:nvSpPr>
        <dsp:cNvPr id="0" name=""/>
        <dsp:cNvSpPr/>
      </dsp:nvSpPr>
      <dsp:spPr>
        <a:xfrm>
          <a:off x="6578478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1A782-2CFB-40E2-BF80-0448472B96B6}">
      <dsp:nvSpPr>
        <dsp:cNvPr id="0" name=""/>
        <dsp:cNvSpPr/>
      </dsp:nvSpPr>
      <dsp:spPr>
        <a:xfrm>
          <a:off x="1521695" y="4090290"/>
          <a:ext cx="5116091" cy="4571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19F5E-2F41-4737-B005-4358AE575EF6}">
      <dsp:nvSpPr>
        <dsp:cNvPr id="0" name=""/>
        <dsp:cNvSpPr/>
      </dsp:nvSpPr>
      <dsp:spPr>
        <a:xfrm>
          <a:off x="565888" y="30558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Offered by </a:t>
          </a:r>
          <a:r>
            <a:rPr lang="en-US" sz="1600" b="1" i="1" kern="1200" dirty="0" smtClean="0"/>
            <a:t>trained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counsellors</a:t>
          </a:r>
          <a:r>
            <a:rPr lang="en-US" sz="1600" kern="1200" dirty="0" smtClean="0"/>
            <a:t>, psychologists, social scientists &amp;  school Principals </a:t>
          </a:r>
          <a:endParaRPr lang="en-US" sz="1600" kern="1200" dirty="0"/>
        </a:p>
      </dsp:txBody>
      <dsp:txXfrm>
        <a:off x="565888" y="30558"/>
        <a:ext cx="2677354" cy="2057667"/>
      </dsp:txXfrm>
    </dsp:sp>
    <dsp:sp modelId="{D8A6627E-8CD4-4F85-82D6-B13A941167B6}">
      <dsp:nvSpPr>
        <dsp:cNvPr id="0" name=""/>
        <dsp:cNvSpPr/>
      </dsp:nvSpPr>
      <dsp:spPr>
        <a:xfrm>
          <a:off x="3443316" y="23127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Voluntary, </a:t>
          </a:r>
          <a:r>
            <a:rPr lang="en-US" sz="1600" b="1" kern="1200" dirty="0" smtClean="0"/>
            <a:t>free of cost service</a:t>
          </a:r>
          <a:endParaRPr lang="en-US" sz="1600" b="1" kern="1200" dirty="0"/>
        </a:p>
      </dsp:txBody>
      <dsp:txXfrm>
        <a:off x="3443316" y="23127"/>
        <a:ext cx="2677354" cy="2057667"/>
      </dsp:txXfrm>
    </dsp:sp>
    <dsp:sp modelId="{F3BF4548-669C-451B-A893-1ADF444BDB05}">
      <dsp:nvSpPr>
        <dsp:cNvPr id="0" name=""/>
        <dsp:cNvSpPr/>
      </dsp:nvSpPr>
      <dsp:spPr>
        <a:xfrm>
          <a:off x="565888" y="2297030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0" kern="1200" dirty="0" smtClean="0"/>
            <a:t>Offered twice a year</a:t>
          </a:r>
          <a:endParaRPr lang="en-US" sz="14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Phase I</a:t>
          </a:r>
          <a:r>
            <a:rPr lang="en-US" sz="1400" kern="1200" dirty="0" smtClean="0"/>
            <a:t>- Pre Exam, Feb. to April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Phase II- </a:t>
          </a:r>
          <a:r>
            <a:rPr lang="en-US" sz="1400" kern="1200" dirty="0" smtClean="0"/>
            <a:t>Post Result, May to June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Timings </a:t>
          </a:r>
          <a:r>
            <a:rPr lang="en-US" sz="1400" kern="1200" dirty="0" smtClean="0"/>
            <a:t>: 8 AM to 10 PM on all days</a:t>
          </a:r>
          <a:endParaRPr lang="en-US" sz="1400" kern="1200" dirty="0"/>
        </a:p>
      </dsp:txBody>
      <dsp:txXfrm>
        <a:off x="565888" y="2297030"/>
        <a:ext cx="2677354" cy="2057667"/>
      </dsp:txXfrm>
    </dsp:sp>
    <dsp:sp modelId="{FA5F52A0-82D6-4C80-98DC-0151963378AF}">
      <dsp:nvSpPr>
        <dsp:cNvPr id="0" name=""/>
        <dsp:cNvSpPr/>
      </dsp:nvSpPr>
      <dsp:spPr>
        <a:xfrm>
          <a:off x="3467036" y="2298238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Centralized Toll Free Access in India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have the facility to dial a toll free number </a:t>
          </a:r>
          <a:r>
            <a:rPr lang="en-IN" sz="1400" b="1" i="0" kern="1200" dirty="0" smtClean="0"/>
            <a:t>1800-11-8002 </a:t>
          </a:r>
          <a:r>
            <a:rPr lang="en-US" sz="1400" kern="1200" dirty="0" smtClean="0"/>
            <a:t>from  any part of the country to get centralized access to CBSE helpline.</a:t>
          </a:r>
          <a:endParaRPr lang="en-US" sz="1400" kern="1200" dirty="0"/>
        </a:p>
      </dsp:txBody>
      <dsp:txXfrm>
        <a:off x="3467036" y="2298238"/>
        <a:ext cx="2677354" cy="2057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6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5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6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04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=""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=""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=""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=""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=""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=""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=""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=""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=""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=""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=""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=""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=""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=""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=""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=""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=""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=""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=""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=""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=""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=""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=""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=""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=""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=""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=""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=""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=""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=""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=""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=""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=""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=""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=""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=""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=""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=""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=""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97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E21994-8A7D-414A-8585-5B5B351169AA}" type="datetimeFigureOut">
              <a:rPr lang="en-IN" smtClean="0"/>
              <a:pPr/>
              <a:t>01-02-2019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C1EF6E0-1B79-412B-90F5-E3F3CD1491F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5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1" r:id="rId3"/>
    <p:sldLayoutId id="2147483682" r:id="rId4"/>
    <p:sldLayoutId id="2147483683" r:id="rId5"/>
    <p:sldLayoutId id="2147483685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4.wdp"/><Relationship Id="rId3" Type="http://schemas.openxmlformats.org/officeDocument/2006/relationships/image" Target="../media/image29.png"/><Relationship Id="rId7" Type="http://schemas.microsoft.com/office/2007/relationships/hdphoto" Target="../media/hdphoto12.wdp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microsoft.com/office/2007/relationships/hdphoto" Target="../media/hdphoto11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or%20presentation.av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e1eD6DDAX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heated%20On%20My%20Final%20Exam%20And%20Regret%20It.mp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5NglKjXq3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m.wikipedia.org/wiki/Dol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dirty="0" smtClean="0"/>
              <a:t>Central Board of Secondary Education  </a:t>
            </a:r>
            <a:endParaRPr lang="en-US" altLang="ko-KR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Upholding Ethics and Integrity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https://www.slideteam.net/media/catalog/product/cache/1/thumbnail/543x403/7bdaa8c8f4730ca595245b6188ae0994/pics/tpl/l/e/ethics_business_powerpoint_template_1110_tit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737" r="11601" b="22829"/>
          <a:stretch/>
        </p:blipFill>
        <p:spPr bwMode="auto">
          <a:xfrm>
            <a:off x="2516102" y="339502"/>
            <a:ext cx="40005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227933"/>
            <a:ext cx="995112" cy="8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Rise of Cheating Culture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83568" y="987575"/>
            <a:ext cx="7700094" cy="3384375"/>
            <a:chOff x="844577" y="1555490"/>
            <a:chExt cx="7649904" cy="2899161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7649904" cy="2837477"/>
              <a:chOff x="827584" y="1617174"/>
              <a:chExt cx="7441269" cy="28374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441269" cy="2089787"/>
                <a:chOff x="727826" y="1185126"/>
                <a:chExt cx="7441269" cy="2089787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81782" y="2668516"/>
                  <a:ext cx="6379753" cy="60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It may even be done by people who hold “respectable” </a:t>
                  </a:r>
                  <a:r>
                    <a:rPr lang="en-US" sz="2000" dirty="0" smtClean="0"/>
                    <a:t>            positions.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28268" y="1948436"/>
                  <a:ext cx="6740827" cy="60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Sometimes it involves breaking or violating laws, sometimes it </a:t>
                  </a:r>
                  <a:r>
                    <a:rPr lang="en-US" sz="2000" dirty="0" smtClean="0"/>
                    <a:t>  does not.</a:t>
                  </a:r>
                  <a:endParaRPr lang="en-US" sz="20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28025" y="3848254"/>
                <a:ext cx="6676703" cy="60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These are people who prefer taking an unethical route to </a:t>
                </a:r>
                <a:r>
                  <a:rPr lang="en-US" sz="2000" dirty="0" smtClean="0"/>
                  <a:t>       reach  their destination.</a:t>
                </a:r>
                <a:endParaRPr lang="en-US" sz="2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61245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555490"/>
              <a:ext cx="6730933" cy="60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Blatant breaking of rules to get ahead </a:t>
              </a:r>
              <a:r>
                <a:rPr lang="en-US" sz="2000" dirty="0" smtClean="0"/>
                <a:t>academically,                   professionally</a:t>
              </a:r>
              <a:r>
                <a:rPr lang="en-US" sz="2000" dirty="0"/>
                <a:t>, or </a:t>
              </a:r>
              <a:r>
                <a:rPr lang="en-US" sz="2000" dirty="0" smtClean="0"/>
                <a:t>financially.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8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75477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 people feel it is cool to be </a:t>
            </a:r>
            <a:endParaRPr lang="en-US" sz="2000" b="1" dirty="0" smtClean="0"/>
          </a:p>
          <a:p>
            <a:r>
              <a:rPr lang="en-US" sz="2000" b="1" dirty="0" smtClean="0"/>
              <a:t>unethical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b="13054"/>
          <a:stretch/>
        </p:blipFill>
        <p:spPr bwMode="auto">
          <a:xfrm>
            <a:off x="3160563" y="339502"/>
            <a:ext cx="4968552" cy="37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6075" y="4157667"/>
            <a:ext cx="573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“Lately I’ve been feeling ethical. Can you prescribe   something for that.”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38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630070"/>
          </a:xfrm>
        </p:spPr>
        <p:txBody>
          <a:bodyPr/>
          <a:lstStyle/>
          <a:p>
            <a:r>
              <a:rPr lang="en-US" sz="2400" b="1" dirty="0" smtClean="0"/>
              <a:t>Cheating hurts the Cheater too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80" y="51470"/>
            <a:ext cx="8993412" cy="4992061"/>
            <a:chOff x="78580" y="51470"/>
            <a:chExt cx="8993412" cy="49920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833" y="699542"/>
              <a:ext cx="2781937" cy="162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939" y="2426806"/>
              <a:ext cx="2162062" cy="1097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0" y="3414057"/>
              <a:ext cx="2746972" cy="127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338" y="3795886"/>
              <a:ext cx="2171700" cy="124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754" y="1275606"/>
              <a:ext cx="2260238" cy="1065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Calvin And Hobbes Ethics"/>
            <p:cNvPicPr/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8" t="1659" r="25076" b="68247"/>
            <a:stretch/>
          </p:blipFill>
          <p:spPr bwMode="auto">
            <a:xfrm>
              <a:off x="100067" y="662135"/>
              <a:ext cx="2895263" cy="16935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ular Callout 3"/>
            <p:cNvSpPr/>
            <p:nvPr/>
          </p:nvSpPr>
          <p:spPr>
            <a:xfrm>
              <a:off x="1627178" y="843558"/>
              <a:ext cx="1728192" cy="576064"/>
            </a:xfrm>
            <a:prstGeom prst="wedgeRectCallout">
              <a:avLst>
                <a:gd name="adj1" fmla="val -13961"/>
                <a:gd name="adj2" fmla="val 681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don’t believe in </a:t>
              </a:r>
              <a:r>
                <a:rPr lang="en-US" sz="1400" dirty="0" smtClean="0"/>
                <a:t>       Ethics anymore</a:t>
              </a:r>
              <a:endParaRPr lang="en-US" sz="1400" dirty="0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710917" y="555526"/>
              <a:ext cx="2100837" cy="792088"/>
            </a:xfrm>
            <a:prstGeom prst="wedgeRoundRectCallout">
              <a:avLst>
                <a:gd name="adj1" fmla="val -8200"/>
                <a:gd name="adj2" fmla="val 6223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As far as I’m concerned,       the Ends justify the         Means</a:t>
              </a:r>
              <a:endParaRPr lang="en-US" dirty="0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6883762" y="51470"/>
              <a:ext cx="2051720" cy="1415449"/>
            </a:xfrm>
            <a:prstGeom prst="wedgeRectCallout">
              <a:avLst>
                <a:gd name="adj1" fmla="val -13885"/>
                <a:gd name="adj2" fmla="val 6402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Get what you can while the Getting’s  Good -      That’s what I say!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Might makes  Right!               </a:t>
              </a:r>
              <a:r>
                <a:rPr lang="en-US" sz="1400" dirty="0" smtClean="0">
                  <a:solidFill>
                    <a:schemeClr val="tx1"/>
                  </a:solidFill>
                </a:rPr>
                <a:t>The winners write the  History Books.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977415" y="2426806"/>
              <a:ext cx="1978348" cy="1513096"/>
            </a:xfrm>
            <a:prstGeom prst="wedgeRoundRectCallout">
              <a:avLst>
                <a:gd name="adj1" fmla="val -23080"/>
                <a:gd name="adj2" fmla="val 5726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It’s a Dog eat Dog    World, so I’ll do        whatever I have to,   and let others argue   about whether it’s   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Right or Not</a:t>
              </a:r>
              <a:r>
                <a:rPr lang="en-US" sz="1400" dirty="0" smtClean="0">
                  <a:solidFill>
                    <a:schemeClr val="tx1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2955763" y="3651870"/>
              <a:ext cx="1164207" cy="684076"/>
            </a:xfrm>
            <a:prstGeom prst="wedgeRoundRectCallout">
              <a:avLst>
                <a:gd name="adj1" fmla="val 15020"/>
                <a:gd name="adj2" fmla="val 8118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Why’d you   do that??</a:t>
              </a:r>
              <a:endParaRPr lang="en-US" dirty="0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4188619" y="3392640"/>
              <a:ext cx="2100837" cy="792088"/>
            </a:xfrm>
            <a:prstGeom prst="wedgeRoundRectCallout">
              <a:avLst>
                <a:gd name="adj1" fmla="val -20118"/>
                <a:gd name="adj2" fmla="val 6910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You were in my way.     Now you’re not. The     Ends  justify the Means.</a:t>
              </a:r>
              <a:endParaRPr lang="en-US" dirty="0"/>
            </a:p>
          </p:txBody>
        </p:sp>
        <p:pic>
          <p:nvPicPr>
            <p:cNvPr id="21" name="Picture 20" descr="C:\Users\CBSE\Desktop\Untitled 1.png"/>
            <p:cNvPicPr/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3" r="67769" b="66456"/>
            <a:stretch/>
          </p:blipFill>
          <p:spPr bwMode="auto">
            <a:xfrm>
              <a:off x="6379706" y="3414057"/>
              <a:ext cx="2627784" cy="16294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ounded Rectangular Callout 21"/>
            <p:cNvSpPr/>
            <p:nvPr/>
          </p:nvSpPr>
          <p:spPr>
            <a:xfrm>
              <a:off x="6379706" y="2715766"/>
              <a:ext cx="1800199" cy="1187776"/>
            </a:xfrm>
            <a:prstGeom prst="wedgeRoundRectCallout">
              <a:avLst>
                <a:gd name="adj1" fmla="val -24719"/>
                <a:gd name="adj2" fmla="val 7903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I didn’t mean for  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Everyone</a:t>
              </a:r>
              <a:r>
                <a:rPr lang="en-US" sz="1400" dirty="0" smtClean="0">
                  <a:solidFill>
                    <a:schemeClr val="tx1"/>
                  </a:solidFill>
                </a:rPr>
                <a:t>.              You Dolt! Just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Me</a:t>
              </a:r>
              <a:r>
                <a:rPr lang="en-US" sz="1400" dirty="0" smtClean="0">
                  <a:solidFill>
                    <a:schemeClr val="tx1"/>
                  </a:solidFill>
                </a:rPr>
                <a:t>!</a:t>
              </a:r>
              <a:endParaRPr lang="en-US" dirty="0"/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51913" y="2622350"/>
              <a:ext cx="820079" cy="684076"/>
            </a:xfrm>
            <a:prstGeom prst="wedgeRoundRectCallout">
              <a:avLst>
                <a:gd name="adj1" fmla="val 9199"/>
                <a:gd name="adj2" fmla="val 8914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AHH…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321" y="4735754"/>
              <a:ext cx="1959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Calvin and Hobbes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3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Every unethical practice has  its consequences.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r="27575"/>
          <a:stretch/>
        </p:blipFill>
        <p:spPr>
          <a:xfrm>
            <a:off x="3203848" y="51470"/>
            <a:ext cx="5040560" cy="5020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275606"/>
            <a:ext cx="24482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i="1" dirty="0"/>
              <a:t>Culprits arrested.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Every </a:t>
            </a:r>
            <a:r>
              <a:rPr lang="en-US" sz="1700" b="1" i="1" dirty="0"/>
              <a:t>person who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received </a:t>
            </a:r>
            <a:r>
              <a:rPr lang="en-US" sz="1700" b="1" i="1" dirty="0"/>
              <a:t>or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forwarded </a:t>
            </a:r>
          </a:p>
          <a:p>
            <a:pPr algn="just"/>
            <a:r>
              <a:rPr lang="en-US" sz="1700" b="1" i="1" dirty="0" smtClean="0"/>
              <a:t>the </a:t>
            </a:r>
            <a:r>
              <a:rPr lang="en-US" sz="1700" b="1" i="1" dirty="0"/>
              <a:t>papers identified and investigated. </a:t>
            </a:r>
            <a:endParaRPr lang="en-US" sz="1700" b="1" i="1" dirty="0" smtClean="0"/>
          </a:p>
          <a:p>
            <a:pPr algn="just"/>
            <a:endParaRPr lang="en-US" sz="1700" b="1" i="1" dirty="0" smtClean="0"/>
          </a:p>
          <a:p>
            <a:pPr algn="ctr"/>
            <a:r>
              <a:rPr lang="en-US" sz="1700" b="1" dirty="0" smtClean="0"/>
              <a:t>CYBER CRIMES CAN </a:t>
            </a:r>
          </a:p>
          <a:p>
            <a:pPr algn="ctr"/>
            <a:r>
              <a:rPr lang="en-US" sz="1700" b="1" dirty="0" smtClean="0"/>
              <a:t>BE NAILED.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8074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63638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Who is to be </a:t>
            </a:r>
          </a:p>
          <a:p>
            <a:r>
              <a:rPr lang="en-US" b="1" i="1" dirty="0" smtClean="0"/>
              <a:t>blamed…. 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b="1" i="1" dirty="0" smtClean="0"/>
              <a:t>System </a:t>
            </a:r>
          </a:p>
          <a:p>
            <a:pPr algn="ctr"/>
            <a:r>
              <a:rPr lang="en-US" b="1" i="1" dirty="0" smtClean="0"/>
              <a:t>or </a:t>
            </a:r>
          </a:p>
          <a:p>
            <a:pPr algn="ctr"/>
            <a:r>
              <a:rPr lang="en-US" b="1" i="1" dirty="0" smtClean="0"/>
              <a:t>Individuals???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372200" cy="5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75606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+mj-lt"/>
              </a:rPr>
              <a:t>“What’s important </a:t>
            </a:r>
            <a:r>
              <a:rPr lang="en-US" b="1" i="1" dirty="0" smtClean="0">
                <a:latin typeface="+mj-lt"/>
              </a:rPr>
              <a:t>   is </a:t>
            </a:r>
            <a:r>
              <a:rPr lang="en-US" b="1" i="1" dirty="0">
                <a:latin typeface="+mj-lt"/>
              </a:rPr>
              <a:t>getting ahead ... </a:t>
            </a:r>
            <a:endParaRPr lang="en-US" b="1" i="1" dirty="0" smtClean="0">
              <a:latin typeface="+mj-lt"/>
            </a:endParaRPr>
          </a:p>
          <a:p>
            <a:pPr algn="just"/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Cheating </a:t>
            </a:r>
            <a:r>
              <a:rPr lang="en-US" b="1" i="1" dirty="0">
                <a:latin typeface="+mj-lt"/>
              </a:rPr>
              <a:t>is a </a:t>
            </a:r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shortcut </a:t>
            </a:r>
            <a:r>
              <a:rPr lang="en-US" b="1" i="1" dirty="0">
                <a:latin typeface="+mj-lt"/>
              </a:rPr>
              <a:t>and it’s a </a:t>
            </a:r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pretty </a:t>
            </a:r>
            <a:r>
              <a:rPr lang="en-US" b="1" i="1" dirty="0">
                <a:latin typeface="+mj-lt"/>
              </a:rPr>
              <a:t>efficient one </a:t>
            </a:r>
            <a:r>
              <a:rPr lang="en-US" b="1" i="1" dirty="0" smtClean="0">
                <a:latin typeface="+mj-lt"/>
              </a:rPr>
              <a:t> in </a:t>
            </a:r>
            <a:r>
              <a:rPr lang="en-US" b="1" i="1" dirty="0">
                <a:latin typeface="+mj-lt"/>
              </a:rPr>
              <a:t>a lot of cases.” </a:t>
            </a:r>
            <a:endParaRPr lang="en-US" b="1" i="1" dirty="0" smtClean="0">
              <a:latin typeface="+mj-lt"/>
            </a:endParaRPr>
          </a:p>
          <a:p>
            <a:pPr algn="just"/>
            <a:endParaRPr lang="en-US" b="1" i="1" dirty="0" smtClean="0">
              <a:latin typeface="+mj-lt"/>
            </a:endParaRPr>
          </a:p>
          <a:p>
            <a:pPr algn="r"/>
            <a:r>
              <a:rPr lang="en-US" b="1" i="1" dirty="0" smtClean="0">
                <a:latin typeface="+mj-lt"/>
              </a:rPr>
              <a:t>– </a:t>
            </a:r>
            <a:r>
              <a:rPr lang="en-US" sz="1600" b="1" i="1" dirty="0">
                <a:latin typeface="+mj-lt"/>
              </a:rPr>
              <a:t>Confessed cheater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1"/>
          <a:stretch/>
        </p:blipFill>
        <p:spPr bwMode="auto">
          <a:xfrm>
            <a:off x="2886653" y="72008"/>
            <a:ext cx="568863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Like in the previous case,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how would you feel if your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choices or actions were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front page news?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734304" y="1257134"/>
            <a:ext cx="8014160" cy="3042808"/>
            <a:chOff x="844577" y="1617174"/>
            <a:chExt cx="8014160" cy="2754776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8014160" cy="2754776"/>
              <a:chOff x="827584" y="1617174"/>
              <a:chExt cx="7795592" cy="275477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564767" cy="2223055"/>
                <a:chOff x="727826" y="1185126"/>
                <a:chExt cx="7564767" cy="2223055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28267" y="2700295"/>
                  <a:ext cx="674082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Does an unethical act by one person harm many others too? How?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28267" y="1980215"/>
                  <a:ext cx="68643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What are the risks of being involved in any unethical </a:t>
                  </a:r>
                  <a:r>
                    <a:rPr lang="en-US" sz="2000" dirty="0" smtClean="0"/>
                    <a:t>practice</a:t>
                  </a:r>
                  <a:r>
                    <a:rPr lang="en-US" sz="2000" dirty="0"/>
                    <a:t>?</a:t>
                  </a: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98070" y="3859183"/>
                <a:ext cx="7025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Who has the ‘responsibility’ for maintaining ethics in you?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40229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648953"/>
              <a:ext cx="6946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What are the benefits, if any, of cheating or any other </a:t>
              </a:r>
              <a:r>
                <a:rPr lang="en-US" sz="2000" dirty="0" smtClean="0"/>
                <a:t>             unethical practice</a:t>
              </a:r>
              <a:r>
                <a:rPr lang="en-US" sz="2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98757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appearing for your Board exams. Your classmate tells you that </a:t>
            </a:r>
            <a:r>
              <a:rPr lang="en-US" sz="2000" dirty="0" smtClean="0"/>
              <a:t>   he </a:t>
            </a:r>
            <a:r>
              <a:rPr lang="en-US" sz="2000" dirty="0"/>
              <a:t>knows people who will try and access the question papers of two </a:t>
            </a:r>
            <a:r>
              <a:rPr lang="en-US" sz="2000" dirty="0" smtClean="0"/>
              <a:t>      subjects </a:t>
            </a:r>
            <a:r>
              <a:rPr lang="en-US" sz="2000" dirty="0"/>
              <a:t>for him much before the board exams. He offers the papers </a:t>
            </a:r>
            <a:r>
              <a:rPr lang="en-US" sz="2000" dirty="0" smtClean="0"/>
              <a:t>to  you </a:t>
            </a:r>
            <a:r>
              <a:rPr lang="en-US" sz="2000" dirty="0"/>
              <a:t>at a price. He says that he has ensured all security, and nobody will come to know.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You are not very good at those subjects. If you get these papers, you will surely do well, and get admission in the College of your choice. If </a:t>
            </a:r>
            <a:r>
              <a:rPr lang="en-US" sz="2000" dirty="0" smtClean="0"/>
              <a:t> not</a:t>
            </a:r>
            <a:r>
              <a:rPr lang="en-US" sz="2000" dirty="0"/>
              <a:t>, </a:t>
            </a:r>
            <a:r>
              <a:rPr lang="en-US" sz="2000" dirty="0" smtClean="0"/>
              <a:t> you </a:t>
            </a:r>
            <a:r>
              <a:rPr lang="en-US" sz="2000" dirty="0"/>
              <a:t>may not get that admission.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932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What is Integrity?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105958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appearing for your Board exams. You take coaching for a </a:t>
            </a:r>
            <a:r>
              <a:rPr lang="en-US" sz="2000" dirty="0" smtClean="0"/>
              <a:t>             particular subject  </a:t>
            </a:r>
            <a:r>
              <a:rPr lang="en-US" sz="2000" dirty="0"/>
              <a:t>that you are not very comfortable with. Your parents have spent a </a:t>
            </a:r>
            <a:r>
              <a:rPr lang="en-US" sz="2000" dirty="0" smtClean="0"/>
              <a:t>substantial </a:t>
            </a:r>
            <a:r>
              <a:rPr lang="en-US" sz="2000" dirty="0"/>
              <a:t>amount on your coaching, even though they cannot afford it. </a:t>
            </a:r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dirty="0" smtClean="0"/>
              <a:t>despite </a:t>
            </a:r>
            <a:r>
              <a:rPr lang="en-US" sz="2000" dirty="0"/>
              <a:t>the coaching you are not confident that </a:t>
            </a:r>
            <a:r>
              <a:rPr lang="en-US" sz="2000" dirty="0" smtClean="0"/>
              <a:t>   you </a:t>
            </a:r>
            <a:r>
              <a:rPr lang="en-US" sz="2000" dirty="0"/>
              <a:t>will do well in the subject.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On the day of the exams for that subject, just an hour or two before, </a:t>
            </a:r>
            <a:r>
              <a:rPr lang="en-US" sz="2000" dirty="0" smtClean="0"/>
              <a:t>your </a:t>
            </a:r>
            <a:r>
              <a:rPr lang="en-US" sz="2000" dirty="0"/>
              <a:t>coach </a:t>
            </a:r>
            <a:r>
              <a:rPr lang="en-US" sz="2000" dirty="0" smtClean="0"/>
              <a:t> calls </a:t>
            </a:r>
            <a:r>
              <a:rPr lang="en-US" sz="2000" dirty="0"/>
              <a:t>you up and tells you to reach his place as he has </a:t>
            </a:r>
            <a:r>
              <a:rPr lang="en-US" sz="2000" dirty="0" smtClean="0"/>
              <a:t>access </a:t>
            </a:r>
            <a:r>
              <a:rPr lang="en-US" sz="2000" dirty="0"/>
              <a:t>to the actual </a:t>
            </a:r>
            <a:r>
              <a:rPr lang="en-US" sz="2000" dirty="0" smtClean="0"/>
              <a:t>question </a:t>
            </a:r>
            <a:r>
              <a:rPr lang="en-US" sz="2000" dirty="0"/>
              <a:t>papers, and he could prepare you </a:t>
            </a:r>
            <a:r>
              <a:rPr lang="en-US" sz="2000" dirty="0" smtClean="0"/>
              <a:t>enough </a:t>
            </a:r>
            <a:r>
              <a:rPr lang="en-US" sz="2000" dirty="0"/>
              <a:t>within an </a:t>
            </a:r>
            <a:r>
              <a:rPr lang="en-US" sz="2000" dirty="0" smtClean="0"/>
              <a:t>      hour </a:t>
            </a:r>
            <a:r>
              <a:rPr lang="en-US" sz="2000" dirty="0"/>
              <a:t>to ensure you do very well in that subject.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25822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9" y="987574"/>
            <a:ext cx="7853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have just appeared for the first paper of your Board exams. You </a:t>
            </a:r>
            <a:r>
              <a:rPr lang="en-US" sz="2000" dirty="0" smtClean="0"/>
              <a:t>    have </a:t>
            </a:r>
            <a:r>
              <a:rPr lang="en-US" sz="2000" dirty="0"/>
              <a:t>three days to prepare for the next one. Your friend calls up </a:t>
            </a:r>
            <a:r>
              <a:rPr lang="en-US" sz="2000" dirty="0" smtClean="0"/>
              <a:t>           excitedly </a:t>
            </a:r>
            <a:r>
              <a:rPr lang="en-US" sz="2000" dirty="0"/>
              <a:t>to inform you about a YouTube link on which the question </a:t>
            </a:r>
            <a:r>
              <a:rPr lang="en-US" sz="2000" dirty="0" smtClean="0"/>
              <a:t>    paper </a:t>
            </a:r>
            <a:r>
              <a:rPr lang="en-US" sz="2000" dirty="0"/>
              <a:t>of your next exams has purportedly been leaked.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He informs you that your group of friends are meeting at his place in </a:t>
            </a:r>
            <a:r>
              <a:rPr lang="en-US" sz="2000" dirty="0" smtClean="0"/>
              <a:t>    the </a:t>
            </a:r>
            <a:r>
              <a:rPr lang="en-US" sz="2000" dirty="0"/>
              <a:t>evening to solve the paper and to be better prepared for the </a:t>
            </a:r>
            <a:r>
              <a:rPr lang="en-US" sz="2000" dirty="0" smtClean="0"/>
              <a:t>exams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He informs you that since it is on social media, and he did not ask or </a:t>
            </a:r>
            <a:r>
              <a:rPr lang="en-US" sz="2000" dirty="0" smtClean="0"/>
              <a:t>   pay </a:t>
            </a:r>
            <a:r>
              <a:rPr lang="en-US" sz="2000" dirty="0"/>
              <a:t>for it, there is no unfair means involved in doing this.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2781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419622"/>
            <a:ext cx="79324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sitting in the examination hall taking the exams of the subject </a:t>
            </a:r>
            <a:r>
              <a:rPr lang="en-US" sz="2000" dirty="0" smtClean="0"/>
              <a:t> that </a:t>
            </a:r>
            <a:r>
              <a:rPr lang="en-US" sz="2000" dirty="0"/>
              <a:t>you feel is rather difficult. Your friend knows about your feelings </a:t>
            </a:r>
            <a:r>
              <a:rPr lang="en-US" sz="2000" dirty="0" smtClean="0"/>
              <a:t>   for </a:t>
            </a:r>
            <a:r>
              <a:rPr lang="en-US" sz="2000" dirty="0"/>
              <a:t>this subject. When he sees the QP he realizes you will need help. </a:t>
            </a:r>
            <a:r>
              <a:rPr lang="en-US" sz="2000" dirty="0" smtClean="0"/>
              <a:t>  He </a:t>
            </a:r>
            <a:r>
              <a:rPr lang="en-US" sz="2000" dirty="0"/>
              <a:t>writes answers on his handkerchief and tries to grab your attention and pass it on to you.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39959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943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+mj-lt"/>
              </a:rPr>
              <a:t>CHEATING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11510"/>
            <a:ext cx="5904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/>
              <a:t>Cheating is a crime under law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/>
              <a:t>Section 420 in The Indian Penal Code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—</a:t>
            </a:r>
            <a:r>
              <a:rPr lang="en-US" sz="2000" dirty="0"/>
              <a:t>Whoever cheats and thereby dishonestly induces </a:t>
            </a:r>
            <a:r>
              <a:rPr lang="en-US" sz="2000" dirty="0" smtClean="0"/>
              <a:t> the person </a:t>
            </a:r>
            <a:r>
              <a:rPr lang="en-US" sz="2000" dirty="0"/>
              <a:t>de­ceived to deliver any property to any </a:t>
            </a:r>
            <a:r>
              <a:rPr lang="en-US" sz="2000" dirty="0" smtClean="0"/>
              <a:t>   person</a:t>
            </a:r>
            <a:r>
              <a:rPr lang="en-US" sz="2000" dirty="0"/>
              <a:t>, or </a:t>
            </a:r>
            <a:r>
              <a:rPr lang="en-US" sz="2000" dirty="0" smtClean="0"/>
              <a:t>to </a:t>
            </a:r>
            <a:r>
              <a:rPr lang="en-US" sz="2000" dirty="0"/>
              <a:t>make, alter or destroy the whole or </a:t>
            </a:r>
            <a:r>
              <a:rPr lang="en-US" sz="2000" dirty="0" smtClean="0"/>
              <a:t>any </a:t>
            </a:r>
            <a:r>
              <a:rPr lang="en-US" sz="2000" dirty="0"/>
              <a:t>part of a </a:t>
            </a:r>
            <a:r>
              <a:rPr lang="en-US" sz="2000" dirty="0" smtClean="0"/>
              <a:t>valuable </a:t>
            </a:r>
            <a:r>
              <a:rPr lang="en-US" sz="2000" dirty="0"/>
              <a:t>security, or anything which is </a:t>
            </a:r>
            <a:r>
              <a:rPr lang="en-US" sz="2000" dirty="0" smtClean="0"/>
              <a:t>        signed </a:t>
            </a:r>
            <a:r>
              <a:rPr lang="en-US" sz="2000" dirty="0"/>
              <a:t>or sealed, </a:t>
            </a:r>
            <a:r>
              <a:rPr lang="en-US" sz="2000" dirty="0" smtClean="0"/>
              <a:t>and </a:t>
            </a:r>
            <a:r>
              <a:rPr lang="en-US" sz="2000" dirty="0"/>
              <a:t>which is capable of being </a:t>
            </a:r>
            <a:r>
              <a:rPr lang="en-US" sz="2000" dirty="0" smtClean="0"/>
              <a:t>         converted </a:t>
            </a:r>
            <a:r>
              <a:rPr lang="en-US" sz="2000" dirty="0"/>
              <a:t>into a valuable </a:t>
            </a:r>
            <a:r>
              <a:rPr lang="en-US" sz="2000" dirty="0" smtClean="0"/>
              <a:t>security</a:t>
            </a:r>
            <a:r>
              <a:rPr lang="en-US" sz="2000" dirty="0"/>
              <a:t>, shall be </a:t>
            </a:r>
            <a:r>
              <a:rPr lang="en-US" sz="2000" dirty="0" smtClean="0"/>
              <a:t>punished </a:t>
            </a:r>
            <a:r>
              <a:rPr lang="en-US" sz="2000" dirty="0"/>
              <a:t>with imprisonment of either </a:t>
            </a:r>
            <a:r>
              <a:rPr lang="en-US" sz="2000" dirty="0" smtClean="0"/>
              <a:t>description </a:t>
            </a:r>
            <a:r>
              <a:rPr lang="en-US" sz="2000" dirty="0"/>
              <a:t>for a term which may extend to seven years</a:t>
            </a:r>
            <a:r>
              <a:rPr lang="en-US" sz="2000" dirty="0" smtClean="0"/>
              <a:t>, and </a:t>
            </a:r>
            <a:r>
              <a:rPr lang="en-US" sz="2000" dirty="0"/>
              <a:t>shall also be </a:t>
            </a:r>
            <a:r>
              <a:rPr lang="en-US" sz="2000" dirty="0" smtClean="0"/>
              <a:t>   liable </a:t>
            </a:r>
            <a:r>
              <a:rPr lang="en-US" sz="2000" dirty="0"/>
              <a:t>to fine.</a:t>
            </a:r>
          </a:p>
        </p:txBody>
      </p:sp>
    </p:spTree>
    <p:extLst>
      <p:ext uri="{BB962C8B-B14F-4D97-AF65-F5344CB8AC3E}">
        <p14:creationId xmlns:p14="http://schemas.microsoft.com/office/powerpoint/2010/main" val="23552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4"/>
            <a:ext cx="9144000" cy="1033847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Cheating </a:t>
            </a:r>
            <a:r>
              <a:rPr lang="en-US" altLang="ko-KR" sz="2800" dirty="0">
                <a:solidFill>
                  <a:schemeClr val="tx1"/>
                </a:solidFill>
              </a:rPr>
              <a:t>takes various forms </a:t>
            </a:r>
            <a:br>
              <a:rPr lang="en-US" altLang="ko-KR" sz="2800" dirty="0">
                <a:solidFill>
                  <a:schemeClr val="tx1"/>
                </a:solidFill>
              </a:rPr>
            </a:br>
            <a:r>
              <a:rPr lang="en-US" altLang="ko-KR" sz="2400" dirty="0" smtClean="0">
                <a:solidFill>
                  <a:schemeClr val="tx1"/>
                </a:solidFill>
              </a:rPr>
              <a:t>A few </a:t>
            </a:r>
            <a:r>
              <a:rPr lang="en-US" altLang="ko-KR" sz="2400" dirty="0">
                <a:solidFill>
                  <a:schemeClr val="tx1"/>
                </a:solidFill>
              </a:rPr>
              <a:t>examples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568" y="954105"/>
            <a:ext cx="7815130" cy="3911449"/>
            <a:chOff x="683568" y="954105"/>
            <a:chExt cx="7815130" cy="3911449"/>
          </a:xfrm>
        </p:grpSpPr>
        <p:grpSp>
          <p:nvGrpSpPr>
            <p:cNvPr id="6" name="Group 5"/>
            <p:cNvGrpSpPr/>
            <p:nvPr/>
          </p:nvGrpSpPr>
          <p:grpSpPr>
            <a:xfrm>
              <a:off x="683568" y="954105"/>
              <a:ext cx="7815130" cy="2696024"/>
              <a:chOff x="844577" y="1439689"/>
              <a:chExt cx="7815130" cy="269602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44577" y="1517502"/>
                <a:ext cx="7815130" cy="2618211"/>
                <a:chOff x="827584" y="1517502"/>
                <a:chExt cx="7601990" cy="26182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27584" y="1517502"/>
                  <a:ext cx="7601990" cy="1774909"/>
                  <a:chOff x="727826" y="1085454"/>
                  <a:chExt cx="7601990" cy="1774909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234665" y="2491031"/>
                    <a:ext cx="65843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dirty="0"/>
                      <a:t>A video clip “lifted” without permission or acknowledgment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234665" y="1770951"/>
                    <a:ext cx="709515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dirty="0"/>
                      <a:t>Using mobile phones to text message answers, back and forth, take </a:t>
                    </a:r>
                    <a:r>
                      <a:rPr lang="en-US" dirty="0" smtClean="0"/>
                      <a:t>       pictures </a:t>
                    </a:r>
                    <a:r>
                      <a:rPr lang="en-US" dirty="0"/>
                      <a:t>of test, save notes/cheat sheets </a:t>
                    </a:r>
                    <a:r>
                      <a:rPr lang="en-US" dirty="0" smtClean="0"/>
                      <a:t>digitally</a:t>
                    </a:r>
                    <a:endParaRPr lang="en-US" dirty="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27826" y="1085454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27826" y="1833198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727826" y="2525614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404467" y="3489382"/>
                  <a:ext cx="70251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dirty="0"/>
                    <a:t>Using an online translator to translate work into another language and </a:t>
                  </a:r>
                  <a:r>
                    <a:rPr lang="en-US" dirty="0" smtClean="0"/>
                    <a:t>  turning </a:t>
                  </a:r>
                  <a:r>
                    <a:rPr lang="en-US" dirty="0"/>
                    <a:t>it in as one’s own writing in a different </a:t>
                  </a:r>
                  <a:r>
                    <a:rPr lang="en-US" dirty="0" smtClean="0"/>
                    <a:t>language</a:t>
                  </a: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27584" y="3647914"/>
                  <a:ext cx="350220" cy="31569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348633" y="1439689"/>
                <a:ext cx="72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Music/Movie downloaded from the Internet or off a peer sharing site </a:t>
                </a:r>
                <a:r>
                  <a:rPr lang="en-US" dirty="0" smtClean="0"/>
                  <a:t>   without </a:t>
                </a:r>
                <a:r>
                  <a:rPr lang="en-US" dirty="0"/>
                  <a:t>paying for it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204617" y="3795886"/>
              <a:ext cx="6768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Using calculator memories to store notes/cheat sheets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83568" y="3829355"/>
              <a:ext cx="360039" cy="3156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4617" y="4219223"/>
              <a:ext cx="729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Using an image, text or art work from a book, magazine, newspaper, </a:t>
              </a:r>
              <a:r>
                <a:rPr lang="en-US" dirty="0" smtClean="0"/>
                <a:t>     pamphlet </a:t>
              </a:r>
              <a:r>
                <a:rPr lang="en-US" dirty="0"/>
                <a:t>etc. or the Internet without referencing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83568" y="4416294"/>
              <a:ext cx="360039" cy="3156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2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619495" y="1651418"/>
            <a:ext cx="2411840" cy="1793419"/>
          </a:xfrm>
        </p:spPr>
      </p:sp>
      <p:sp>
        <p:nvSpPr>
          <p:cNvPr id="10" name="Picture Placeholder 9"/>
          <p:cNvSpPr>
            <a:spLocks noGrp="1"/>
          </p:cNvSpPr>
          <p:nvPr>
            <p:ph type="pic" idx="10"/>
          </p:nvPr>
        </p:nvSpPr>
        <p:spPr>
          <a:xfrm>
            <a:off x="1972946" y="1651418"/>
            <a:ext cx="2411840" cy="1793419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3695" r="75974" b="52174"/>
          <a:stretch/>
        </p:blipFill>
        <p:spPr bwMode="auto">
          <a:xfrm>
            <a:off x="2350815" y="1664364"/>
            <a:ext cx="1688580" cy="177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r="76984" b="41087"/>
          <a:stretch/>
        </p:blipFill>
        <p:spPr bwMode="auto">
          <a:xfrm>
            <a:off x="5087119" y="1672954"/>
            <a:ext cx="1524334" cy="17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971600" y="376957"/>
            <a:ext cx="3056732" cy="1402705"/>
          </a:xfrm>
          <a:prstGeom prst="wedgeEllipseCallout">
            <a:avLst>
              <a:gd name="adj1" fmla="val 10172"/>
              <a:gd name="adj2" fmla="val 13408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91175" y="5886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think our Actions show that’s in our Hearts. </a:t>
            </a:r>
            <a:endParaRPr lang="en-US" sz="1600" dirty="0"/>
          </a:p>
        </p:txBody>
      </p:sp>
      <p:sp>
        <p:nvSpPr>
          <p:cNvPr id="28" name="Oval Callout 27"/>
          <p:cNvSpPr/>
          <p:nvPr/>
        </p:nvSpPr>
        <p:spPr>
          <a:xfrm>
            <a:off x="5339147" y="376957"/>
            <a:ext cx="2232248" cy="1199568"/>
          </a:xfrm>
          <a:prstGeom prst="wedgeEllipseCallout">
            <a:avLst>
              <a:gd name="adj1" fmla="val -4608"/>
              <a:gd name="adj2" fmla="val 6950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9740" y="558428"/>
            <a:ext cx="2565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Hobbes, do you think our Morality is defined by our actions, or by what’s in our Hearts?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5840" y="4806168"/>
            <a:ext cx="195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Calvin and Hobbes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42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696328"/>
            <a:ext cx="621935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What/Who has the most potential to create a </a:t>
            </a:r>
            <a:r>
              <a:rPr lang="en-US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positive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effect on a Student’s Ethical Standards? </a:t>
            </a:r>
            <a:endParaRPr lang="ko-KR" alt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https://cdn4.iconfinder.com/data/icons/celebrity-star-fans/442/fans008-512.png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3555"/>
          <a:stretch>
            <a:fillRect/>
          </a:stretch>
        </p:blipFill>
        <p:spPr bwMode="auto">
          <a:xfrm>
            <a:off x="5580063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Placeholder 18" descr="https://careersnews.ie/wp-content/uploads/2016/12/Parents.jpg"/>
          <p:cNvPicPr>
            <a:picLocks noGrp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4056"/>
          <a:stretch>
            <a:fillRect/>
          </a:stretch>
        </p:blipFill>
        <p:spPr bwMode="auto">
          <a:xfrm>
            <a:off x="179388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Placeholder 19" descr="https://cdn1.iconfinder.com/data/iconsets/previews/medium-2x/black-white-social-media.png"/>
          <p:cNvPicPr>
            <a:picLocks noGrp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13808"/>
          <a:stretch>
            <a:fillRect/>
          </a:stretch>
        </p:blipFill>
        <p:spPr bwMode="auto">
          <a:xfrm>
            <a:off x="7308850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Placeholder 20" descr="https://www.freeiconspng.com/uploads/teachers-icon-5.png"/>
          <p:cNvPicPr>
            <a:picLocks noGrp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305"/>
          <a:stretch>
            <a:fillRect/>
          </a:stretch>
        </p:blipFill>
        <p:spPr bwMode="auto">
          <a:xfrm>
            <a:off x="3779838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Placeholder 21" descr="Related image"/>
          <p:cNvPicPr>
            <a:picLocks noGrp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r="22359"/>
          <a:stretch>
            <a:fillRect/>
          </a:stretch>
        </p:blipFill>
        <p:spPr bwMode="auto">
          <a:xfrm>
            <a:off x="1979613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9792" y="186775"/>
            <a:ext cx="3797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+mj-lt"/>
              </a:rPr>
              <a:t>Highly </a:t>
            </a:r>
            <a:r>
              <a:rPr lang="en-US" altLang="ko-KR" sz="3200" b="1" dirty="0" smtClean="0">
                <a:latin typeface="+mj-lt"/>
              </a:rPr>
              <a:t>Influential </a:t>
            </a:r>
            <a:endParaRPr lang="en-US" sz="3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8995" y="3367329"/>
            <a:ext cx="145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Peers/ Friends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2920" y="3367329"/>
            <a:ext cx="145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Teachers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7295" y="3367329"/>
            <a:ext cx="161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Celebrities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3737" y="3363838"/>
            <a:ext cx="169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TV/Internet/Social Media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3413496"/>
            <a:ext cx="145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Parents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Role Models </a:t>
            </a:r>
            <a:endParaRPr lang="ko-KR" altLang="en-US" dirty="0"/>
          </a:p>
        </p:txBody>
      </p:sp>
      <p:sp>
        <p:nvSpPr>
          <p:cNvPr id="7" name="Frame 6"/>
          <p:cNvSpPr/>
          <p:nvPr/>
        </p:nvSpPr>
        <p:spPr>
          <a:xfrm>
            <a:off x="2123728" y="843558"/>
            <a:ext cx="3096344" cy="4104456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059582"/>
            <a:ext cx="2459657" cy="330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486079" y="843558"/>
            <a:ext cx="2952408" cy="4104456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455" y="1059582"/>
            <a:ext cx="2459657" cy="330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01516" y="1059581"/>
            <a:ext cx="2574540" cy="2202053"/>
            <a:chOff x="1807552" y="1235851"/>
            <a:chExt cx="3281385" cy="1618592"/>
          </a:xfrm>
        </p:grpSpPr>
        <p:sp>
          <p:nvSpPr>
            <p:cNvPr id="11" name="TextBox 10"/>
            <p:cNvSpPr txBox="1"/>
            <p:nvPr/>
          </p:nvSpPr>
          <p:spPr>
            <a:xfrm>
              <a:off x="1807552" y="1768551"/>
              <a:ext cx="3281385" cy="108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 dirty="0" smtClean="0"/>
                <a:t>Learn from the ethical    examples they set.</a:t>
              </a:r>
              <a:endParaRPr lang="en-US" sz="1600" dirty="0"/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 dirty="0" smtClean="0"/>
                <a:t>If you pick this up in your formative years it will become a part of your life 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latin typeface="+mj-lt"/>
                </a:rPr>
                <a:t>Teachers/Elders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49" y="1059583"/>
            <a:ext cx="2259868" cy="2160239"/>
            <a:chOff x="1950834" y="1235851"/>
            <a:chExt cx="2880320" cy="1878833"/>
          </a:xfrm>
        </p:grpSpPr>
        <p:sp>
          <p:nvSpPr>
            <p:cNvPr id="15" name="TextBox 14"/>
            <p:cNvSpPr txBox="1"/>
            <p:nvPr/>
          </p:nvSpPr>
          <p:spPr>
            <a:xfrm>
              <a:off x="1950834" y="1963645"/>
              <a:ext cx="2880320" cy="1151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/>
                <a:t>Someone hard working, creative and free </a:t>
              </a:r>
              <a:r>
                <a:rPr lang="en-US" sz="1600" dirty="0" smtClean="0"/>
                <a:t>           thinking</a:t>
              </a:r>
              <a:r>
                <a:rPr lang="en-US" sz="1600" dirty="0"/>
                <a:t>, easily </a:t>
              </a:r>
              <a:r>
                <a:rPr lang="en-US" sz="1600" dirty="0" smtClean="0"/>
                <a:t>            becomes </a:t>
              </a:r>
              <a:r>
                <a:rPr lang="en-US" sz="1600" dirty="0"/>
                <a:t>a peer role </a:t>
              </a:r>
              <a:r>
                <a:rPr lang="en-US" sz="1600" dirty="0" smtClean="0"/>
                <a:t>       model.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347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Peers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7170" name="Picture 2" descr="https://saltandlightministriesgh.org/wp-content/uploads/2018/04/rol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006"/>
            <a:ext cx="1835696" cy="178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35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86775"/>
            <a:ext cx="3669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Poor Role Models </a:t>
            </a:r>
            <a:endParaRPr lang="en-US" sz="3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771550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school teacher asked a little boy what his father did for a </a:t>
            </a:r>
            <a:r>
              <a:rPr lang="en-US" dirty="0" smtClean="0"/>
              <a:t>living</a:t>
            </a:r>
            <a:r>
              <a:rPr lang="en-US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boy replied,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"I'm not sure, but I guess he makes pens, pencils, light bulbs, toilet  rolls, etc., because that is what he brings home every  day in his lunch box."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608" y="2716827"/>
            <a:ext cx="7416824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Youths </a:t>
            </a:r>
            <a:r>
              <a:rPr lang="en-US" sz="1600" dirty="0"/>
              <a:t>are impressionable. </a:t>
            </a:r>
          </a:p>
          <a:p>
            <a:pPr marL="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When they see their mentors--such as parents, teachers or political leaders-</a:t>
            </a:r>
            <a:r>
              <a:rPr lang="en-US" sz="1600" dirty="0" smtClean="0"/>
              <a:t>-     cheating </a:t>
            </a:r>
            <a:r>
              <a:rPr lang="en-US" sz="1600" dirty="0"/>
              <a:t>with pride or bragging  about  petty dishonesty such as stealing a towel in a hotel or </a:t>
            </a:r>
            <a:r>
              <a:rPr lang="en-US" sz="1600" dirty="0" smtClean="0"/>
              <a:t>cutlery </a:t>
            </a:r>
            <a:r>
              <a:rPr lang="en-US" sz="1600" dirty="0"/>
              <a:t>from the restaurants, the following happens: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They are disappointed.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They lose respect for their mentors.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Constant exposure breeds acceptance in them.</a:t>
            </a:r>
          </a:p>
        </p:txBody>
      </p:sp>
    </p:spTree>
    <p:extLst>
      <p:ext uri="{BB962C8B-B14F-4D97-AF65-F5344CB8AC3E}">
        <p14:creationId xmlns:p14="http://schemas.microsoft.com/office/powerpoint/2010/main" val="3282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5" name="Picture 2" descr="http://monsoonleaders.com/wp-content/uploads/2016/10/wordle-integ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380"/>
            <a:ext cx="75438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5 Steps to Ethical Decision Making 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2075643"/>
              </p:ext>
            </p:extLst>
          </p:nvPr>
        </p:nvGraphicFramePr>
        <p:xfrm>
          <a:off x="611560" y="483518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6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India’s most famous cricketer. You are offered Rupees 20 </a:t>
            </a:r>
            <a:r>
              <a:rPr lang="en-US" sz="2000" dirty="0" err="1"/>
              <a:t>crores</a:t>
            </a:r>
            <a:r>
              <a:rPr lang="en-US" sz="2000" dirty="0"/>
              <a:t> </a:t>
            </a:r>
            <a:r>
              <a:rPr lang="en-US" sz="2000" dirty="0" smtClean="0"/>
              <a:t>endorsement </a:t>
            </a:r>
            <a:r>
              <a:rPr lang="en-US" sz="2000" dirty="0"/>
              <a:t>amount to promote a product that you dislike and will </a:t>
            </a:r>
            <a:r>
              <a:rPr lang="en-US" sz="2000" dirty="0" smtClean="0"/>
              <a:t>    never use </a:t>
            </a:r>
            <a:r>
              <a:rPr lang="en-US" sz="2000" dirty="0"/>
              <a:t>yourself. You are also aware it is bad for the environment.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Will you endorse it?</a:t>
            </a:r>
          </a:p>
        </p:txBody>
      </p:sp>
    </p:spTree>
    <p:extLst>
      <p:ext uri="{BB962C8B-B14F-4D97-AF65-F5344CB8AC3E}">
        <p14:creationId xmlns:p14="http://schemas.microsoft.com/office/powerpoint/2010/main" val="2354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participating in the CBSE sports meet. You have just crossed </a:t>
            </a:r>
            <a:r>
              <a:rPr lang="en-US" sz="2000" dirty="0" smtClean="0"/>
              <a:t>   your </a:t>
            </a:r>
            <a:r>
              <a:rPr lang="en-US" sz="2000" dirty="0"/>
              <a:t>age </a:t>
            </a:r>
            <a:r>
              <a:rPr lang="en-US" sz="2000" dirty="0" smtClean="0"/>
              <a:t> category </a:t>
            </a:r>
            <a:r>
              <a:rPr lang="en-US" sz="2000" dirty="0"/>
              <a:t>one week back. However, you know that you are no match to the new age category in which you belong. You are really </a:t>
            </a:r>
            <a:r>
              <a:rPr lang="en-US" sz="2000" dirty="0" smtClean="0"/>
              <a:t>       passionate </a:t>
            </a:r>
            <a:r>
              <a:rPr lang="en-US" sz="2000" dirty="0"/>
              <a:t>about your sport </a:t>
            </a:r>
            <a:r>
              <a:rPr lang="en-US" sz="2000" dirty="0" smtClean="0"/>
              <a:t>and </a:t>
            </a:r>
            <a:r>
              <a:rPr lang="en-US" sz="2000" dirty="0"/>
              <a:t>have been doing extremely well </a:t>
            </a:r>
            <a:r>
              <a:rPr lang="en-US" sz="2000" dirty="0" smtClean="0"/>
              <a:t>at </a:t>
            </a:r>
            <a:r>
              <a:rPr lang="en-US" sz="2000" dirty="0"/>
              <a:t>it. </a:t>
            </a:r>
            <a:r>
              <a:rPr lang="en-US" sz="2000" dirty="0" smtClean="0"/>
              <a:t> A </a:t>
            </a:r>
            <a:r>
              <a:rPr lang="en-US" sz="2000" dirty="0"/>
              <a:t>person who matters offers to hide </a:t>
            </a:r>
            <a:r>
              <a:rPr lang="en-US" sz="2000" dirty="0" smtClean="0"/>
              <a:t>your </a:t>
            </a:r>
            <a:r>
              <a:rPr lang="en-US" sz="2000" dirty="0"/>
              <a:t>date of birth to </a:t>
            </a:r>
            <a:r>
              <a:rPr lang="en-US" sz="2000" dirty="0" smtClean="0"/>
              <a:t>give you          advantage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9992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backing your car into a tight parking space in the Mall. You </a:t>
            </a:r>
            <a:r>
              <a:rPr lang="en-US" sz="2000" dirty="0" smtClean="0"/>
              <a:t>      accidentally </a:t>
            </a:r>
            <a:r>
              <a:rPr lang="en-US" sz="2000" dirty="0"/>
              <a:t>scrape the </a:t>
            </a:r>
            <a:r>
              <a:rPr lang="en-US" sz="2000" dirty="0" err="1"/>
              <a:t>neighbouring</a:t>
            </a:r>
            <a:r>
              <a:rPr lang="en-US" sz="2000" dirty="0"/>
              <a:t> car parked there. You don’t </a:t>
            </a:r>
            <a:r>
              <a:rPr lang="en-US" sz="2000" dirty="0" smtClean="0"/>
              <a:t>know </a:t>
            </a:r>
            <a:r>
              <a:rPr lang="en-US" sz="2000" dirty="0"/>
              <a:t>whose car it is, </a:t>
            </a:r>
            <a:r>
              <a:rPr lang="en-US" sz="2000" dirty="0" smtClean="0"/>
              <a:t>nobody </a:t>
            </a:r>
            <a:r>
              <a:rPr lang="en-US" sz="2000" dirty="0"/>
              <a:t>saw you make this mistake, and there </a:t>
            </a:r>
            <a:r>
              <a:rPr lang="en-US" sz="2000" dirty="0" smtClean="0"/>
              <a:t>are </a:t>
            </a:r>
            <a:r>
              <a:rPr lang="en-US" sz="2000" dirty="0"/>
              <a:t>no </a:t>
            </a:r>
            <a:r>
              <a:rPr lang="en-US" sz="2000" dirty="0" smtClean="0"/>
              <a:t>    CCTV </a:t>
            </a:r>
            <a:r>
              <a:rPr lang="en-US" sz="2000" dirty="0"/>
              <a:t>cameras there.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9992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previous case, will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leave a note giving your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name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contact details,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taking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responsibility and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offering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take care of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  damage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66813"/>
              </p:ext>
            </p:extLst>
          </p:nvPr>
        </p:nvGraphicFramePr>
        <p:xfrm>
          <a:off x="611560" y="890207"/>
          <a:ext cx="8136905" cy="3833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63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5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Pre Examination 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Anxiety created by peers when they share they have completed their syllabus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Such dilemmas which are due to anxiety should be solved with calmness and faith in oneself.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Positive reinforcement/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helps a lot in such cases.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Low Confidence levels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This needs positive self-talks/Pep-talks. Do not hesitate to take support from parents and teachers.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Urge to adopt unfair means and Peer connivance to seek help through unsolicited means and modes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Relate the act with the consequence that one might face. Proper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and intervention required and must be sought.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by school.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64420"/>
              </p:ext>
            </p:extLst>
          </p:nvPr>
        </p:nvGraphicFramePr>
        <p:xfrm>
          <a:off x="611560" y="890207"/>
          <a:ext cx="8136905" cy="32657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66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70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Examination Stage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Cheating and hunting for help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May lead to expulsion and debarment.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1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Urge to garner support from invigilators by bribing them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Need to value and respect the sanctity of examinations. Focus on preparation for exam instead of wasting time in such pursuits.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4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Impersonation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Awareness building required around the fact that it may lead to serious legal consequences, including imprisonment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13989"/>
              </p:ext>
            </p:extLst>
          </p:nvPr>
        </p:nvGraphicFramePr>
        <p:xfrm>
          <a:off x="611560" y="987573"/>
          <a:ext cx="8136905" cy="3409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75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181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Post Examination 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Making request/using influence to increase the marks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Need to understand and respect the sanctity of the exam. It can be turned into a case of UFM.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181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Tracking of answer sheets by bribing the officials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Will lead to serious issue on getting caught. People may fool by robbing off the money.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91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Influencing results by power of might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Can result in legal implications.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0964" y="49997"/>
            <a:ext cx="9221476" cy="5114041"/>
            <a:chOff x="-36512" y="49997"/>
            <a:chExt cx="9221476" cy="5114041"/>
          </a:xfrm>
        </p:grpSpPr>
        <p:pic>
          <p:nvPicPr>
            <p:cNvPr id="16" name="Picture 1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00"/>
            <a:stretch/>
          </p:blipFill>
          <p:spPr bwMode="auto">
            <a:xfrm>
              <a:off x="3851920" y="3514778"/>
              <a:ext cx="1682201" cy="160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3"/>
            <a:stretch/>
          </p:blipFill>
          <p:spPr bwMode="auto">
            <a:xfrm>
              <a:off x="161035" y="663226"/>
              <a:ext cx="2880320" cy="169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308" y="123478"/>
              <a:ext cx="1564337" cy="1617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848" y="843558"/>
              <a:ext cx="1427526" cy="1454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586647"/>
              <a:ext cx="1916759" cy="1449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t="15943" r="6865" b="6701"/>
            <a:stretch/>
          </p:blipFill>
          <p:spPr bwMode="auto">
            <a:xfrm>
              <a:off x="7602885" y="3723878"/>
              <a:ext cx="1567543" cy="1356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1385171" y="51470"/>
              <a:ext cx="1656184" cy="1225609"/>
            </a:xfrm>
            <a:prstGeom prst="wedgeRoundRectCallout">
              <a:avLst>
                <a:gd name="adj1" fmla="val -27097"/>
                <a:gd name="adj2" fmla="val 6504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Today at school, I tried to decide     whether to cheat    on my test or not.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311481" y="49997"/>
              <a:ext cx="2070639" cy="1225609"/>
            </a:xfrm>
            <a:prstGeom prst="wedgeRoundRectCallout">
              <a:avLst>
                <a:gd name="adj1" fmla="val -36870"/>
                <a:gd name="adj2" fmla="val 5527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 wondered, is it better to do the Right thing   and fail… or is it better  to do  the wrong thing and succeed.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485172" y="63769"/>
              <a:ext cx="2699792" cy="1458006"/>
            </a:xfrm>
            <a:prstGeom prst="wedgeRoundRectCallout">
              <a:avLst>
                <a:gd name="adj1" fmla="val -41628"/>
                <a:gd name="adj2" fmla="val 6136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On the one hand, undeserved success gives no satisfaction. … But on the other  hand, well    deserved failure gives no          satisfaction either.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-36512" y="2211710"/>
              <a:ext cx="2819424" cy="1296144"/>
            </a:xfrm>
            <a:prstGeom prst="wedgeRoundRectCallout">
              <a:avLst>
                <a:gd name="adj1" fmla="val -936"/>
                <a:gd name="adj2" fmla="val 6672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</a:rPr>
                <a:t>Of course, most everybody Cheats        some time or other. People always       bend the Rules if they think they   can  get away with it…Then again,  that  doesn’t justify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My</a:t>
              </a:r>
              <a:r>
                <a:rPr lang="en-US" sz="1300" dirty="0" smtClean="0">
                  <a:solidFill>
                    <a:schemeClr val="tx1"/>
                  </a:solidFill>
                </a:rPr>
                <a:t> Cheating.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4" t="12972" r="9375"/>
            <a:stretch/>
          </p:blipFill>
          <p:spPr bwMode="auto">
            <a:xfrm>
              <a:off x="1967602" y="3603642"/>
              <a:ext cx="1951255" cy="1560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ular Callout 14"/>
            <p:cNvSpPr/>
            <p:nvPr/>
          </p:nvSpPr>
          <p:spPr>
            <a:xfrm>
              <a:off x="2627784" y="1787169"/>
              <a:ext cx="2088231" cy="2008717"/>
            </a:xfrm>
            <a:prstGeom prst="wedgeRoundRectCallout">
              <a:avLst>
                <a:gd name="adj1" fmla="val -5783"/>
                <a:gd name="adj2" fmla="val 6842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Then I thought, Look,            Cheating on one little    Test   is not such a big    deal. It doesn’t  hurt anyone.…But then I wondered if I was  just rationalizing my unwillingness to accept the consequence of not studying.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/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1" t="4729" r="4503" b="31758"/>
            <a:stretch/>
          </p:blipFill>
          <p:spPr bwMode="auto">
            <a:xfrm>
              <a:off x="5923827" y="3237932"/>
              <a:ext cx="1925960" cy="1926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Rounded Rectangular Callout 17"/>
            <p:cNvSpPr/>
            <p:nvPr/>
          </p:nvSpPr>
          <p:spPr>
            <a:xfrm>
              <a:off x="4602541" y="2363233"/>
              <a:ext cx="1738615" cy="2008717"/>
            </a:xfrm>
            <a:prstGeom prst="wedgeRoundRectCallout">
              <a:avLst>
                <a:gd name="adj1" fmla="val -24508"/>
                <a:gd name="adj2" fmla="val 5921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Still, in the real     world, people care about success, not principles…Then again, maybe that’s why the world is  in such a mess.         What a   Dilemma!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269147" y="2355726"/>
              <a:ext cx="1080121" cy="1004359"/>
            </a:xfrm>
            <a:prstGeom prst="wedgeRoundRectCallout">
              <a:avLst>
                <a:gd name="adj1" fmla="val -23559"/>
                <a:gd name="adj2" fmla="val 7655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So what    did you     decide?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6720049" y="3513485"/>
              <a:ext cx="1421307" cy="858465"/>
            </a:xfrm>
            <a:prstGeom prst="wedgeRoundRectCallout">
              <a:avLst>
                <a:gd name="adj1" fmla="val -16083"/>
                <a:gd name="adj2" fmla="val 6809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Nothing, I ran  out of time and I had to turn in a Blank Paper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7349268" y="1570899"/>
              <a:ext cx="1037388" cy="1901180"/>
            </a:xfrm>
            <a:prstGeom prst="wedgeRoundRectCallout">
              <a:avLst>
                <a:gd name="adj1" fmla="val 54408"/>
                <a:gd name="adj2" fmla="val 6322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Anymore, simply     acknowledging   the  issue is a      moral       victory.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8285372" y="1595621"/>
              <a:ext cx="865786" cy="1771969"/>
            </a:xfrm>
            <a:prstGeom prst="wedgeRoundRectCallout">
              <a:avLst>
                <a:gd name="adj1" fmla="val 28313"/>
                <a:gd name="adj2" fmla="val 10893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Well, it just       seemed wrong   to cheat on an   Ethics   Test.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674" y="123478"/>
            <a:ext cx="152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Calvin and Hobbes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78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How to Deal with Exam Stress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7926314"/>
              </p:ext>
            </p:extLst>
          </p:nvPr>
        </p:nvGraphicFramePr>
        <p:xfrm>
          <a:off x="314017" y="699542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8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446747" y="4095750"/>
            <a:ext cx="629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2" action="ppaction://hlinkfile"/>
              </a:rPr>
              <a:t>Video on Integrity</a:t>
            </a:r>
            <a:r>
              <a:rPr lang="en-US" b="1" dirty="0" smtClean="0"/>
              <a:t> 1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045" t="21095" r="35737" b="25313"/>
          <a:stretch/>
        </p:blipFill>
        <p:spPr bwMode="auto">
          <a:xfrm>
            <a:off x="1565485" y="339502"/>
            <a:ext cx="5915744" cy="3756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4652486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www.youtube.com/watch?v=Ge1eD6DDAX4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8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How to Deal with Exam Stress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9877237"/>
              </p:ext>
            </p:extLst>
          </p:nvPr>
        </p:nvGraphicFramePr>
        <p:xfrm>
          <a:off x="314017" y="699542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3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5967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latin typeface="+mj-lt"/>
              </a:rPr>
              <a:t>CBSE </a:t>
            </a:r>
          </a:p>
          <a:p>
            <a:pPr algn="ctr"/>
            <a:r>
              <a:rPr lang="en-IN" sz="2000" b="1" dirty="0" smtClean="0">
                <a:latin typeface="+mj-lt"/>
              </a:rPr>
              <a:t> Tele Counselling Services 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3425928"/>
              </p:ext>
            </p:extLst>
          </p:nvPr>
        </p:nvGraphicFramePr>
        <p:xfrm>
          <a:off x="2555776" y="339502"/>
          <a:ext cx="6384032" cy="435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309"/>
            <a:ext cx="9144000" cy="802265"/>
          </a:xfrm>
        </p:spPr>
        <p:txBody>
          <a:bodyPr/>
          <a:lstStyle/>
          <a:p>
            <a:r>
              <a:rPr lang="en-US" altLang="ko-KR" sz="1800" b="0" dirty="0" smtClean="0">
                <a:solidFill>
                  <a:schemeClr val="tx1"/>
                </a:solidFill>
              </a:rPr>
              <a:t>If you come across anyone around you practicing or engaging in unethical practice related to exam question papers, you can report/share about it to the following in the given order. This will help us to initiate appropriate action. </a:t>
            </a:r>
            <a:endParaRPr lang="ko-KR" altLang="en-US" sz="18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58852"/>
              </p:ext>
            </p:extLst>
          </p:nvPr>
        </p:nvGraphicFramePr>
        <p:xfrm>
          <a:off x="1403648" y="1203598"/>
          <a:ext cx="6264696" cy="3356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/>
              </a:tblGrid>
              <a:tr h="11925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Please contact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Parents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Will inform Board Authorities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Class Teacher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School Principal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Tele-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counsellor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Regional Officer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Will initiate appropriate action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Controller of Examination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Secretary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Chairperson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5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195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latin typeface="+mj-lt"/>
              </a:rPr>
              <a:t>REMEMBER 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95486"/>
            <a:ext cx="6219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Cheating/adopting unfair means in exams is unethical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UFM will be caught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Action is always taken by the Board against  student found </a:t>
            </a:r>
            <a:r>
              <a:rPr lang="en-US" sz="1600" dirty="0" smtClean="0"/>
              <a:t>              indulging </a:t>
            </a:r>
            <a:r>
              <a:rPr lang="en-US" sz="1600" dirty="0"/>
              <a:t>in UFM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Report card will also have the word “UFM” printed on it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You may lose a year if you are a case of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Social media always leaves a trail and it is possible to catch culprits using it for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You alone will be responsible for spoiling your future if you indulge or support any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Avoid </a:t>
            </a:r>
            <a:r>
              <a:rPr lang="en-US" sz="1600" dirty="0" smtClean="0"/>
              <a:t>sensationalizing </a:t>
            </a:r>
            <a:r>
              <a:rPr lang="en-US" sz="1600" dirty="0"/>
              <a:t>on the public domain as it leads to </a:t>
            </a:r>
            <a:r>
              <a:rPr lang="en-US" sz="1600" dirty="0" err="1" smtClean="0"/>
              <a:t>rumour</a:t>
            </a:r>
            <a:r>
              <a:rPr lang="en-US" sz="1600" dirty="0" smtClean="0"/>
              <a:t> </a:t>
            </a:r>
            <a:r>
              <a:rPr lang="en-US" sz="1600" dirty="0"/>
              <a:t>mongering and </a:t>
            </a:r>
            <a:r>
              <a:rPr lang="en-US" sz="1600" dirty="0" smtClean="0"/>
              <a:t>panic</a:t>
            </a:r>
            <a:endParaRPr lang="en-US" sz="16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Ethics is the cornerstone of progress </a:t>
            </a:r>
          </a:p>
        </p:txBody>
      </p:sp>
    </p:spTree>
    <p:extLst>
      <p:ext uri="{BB962C8B-B14F-4D97-AF65-F5344CB8AC3E}">
        <p14:creationId xmlns:p14="http://schemas.microsoft.com/office/powerpoint/2010/main" val="29324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3561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“I hope you live a life you’re    proud of.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If you find that you are not,   I hope you have the strength to start all over again”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-F. Scott Fitzgerald</a:t>
            </a:r>
          </a:p>
          <a:p>
            <a:pPr marL="0" indent="0" algn="r">
              <a:lnSpc>
                <a:spcPct val="110000"/>
              </a:lnSpc>
              <a:buNone/>
            </a:pPr>
            <a:endParaRPr lang="en-US" altLang="ko-KR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altLang="ko-KR" sz="1600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Picture Placeholder 2"/>
          <p:cNvPicPr>
            <a:picLocks/>
          </p:cNvPicPr>
          <p:nvPr/>
        </p:nvPicPr>
        <p:blipFill rotWithShape="1">
          <a:blip r:embed="rId2"/>
          <a:srcRect l="2411" t="15284" r="2314" b="18532"/>
          <a:stretch/>
        </p:blipFill>
        <p:spPr bwMode="auto">
          <a:xfrm>
            <a:off x="1336618" y="467492"/>
            <a:ext cx="6276975" cy="3500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2797" y="4094979"/>
            <a:ext cx="2104615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 action="ppaction://hlinkfile"/>
              </a:rPr>
              <a:t>Video_Integrity_2</a:t>
            </a: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717" y="4620280"/>
            <a:ext cx="672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Source: </a:t>
            </a:r>
            <a:r>
              <a:rPr lang="en-US" sz="1400" b="1" dirty="0">
                <a:hlinkClick r:id="rId4"/>
              </a:rPr>
              <a:t>https://</a:t>
            </a:r>
            <a:r>
              <a:rPr lang="en-US" sz="1400" b="1" dirty="0" smtClean="0">
                <a:hlinkClick r:id="rId4"/>
              </a:rPr>
              <a:t>www.youtube.com/watch?v=g5NglKjXq3Y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629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211960" y="1929471"/>
            <a:ext cx="4176464" cy="12903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Honesty at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ll Times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42674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Matryoshka</a:t>
            </a:r>
            <a:r>
              <a:rPr lang="en-US" sz="1600" b="1" dirty="0"/>
              <a:t> dolls</a:t>
            </a:r>
            <a:r>
              <a:rPr lang="en-US" sz="1600" dirty="0"/>
              <a:t> or </a:t>
            </a:r>
            <a:r>
              <a:rPr lang="en-US" sz="1600" b="1" dirty="0"/>
              <a:t>Russian </a:t>
            </a:r>
            <a:r>
              <a:rPr lang="en-US" sz="1600" b="1" dirty="0" smtClean="0"/>
              <a:t>dolls</a:t>
            </a:r>
            <a:r>
              <a:rPr lang="en-US" sz="1600" dirty="0" smtClean="0"/>
              <a:t>,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are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set of </a:t>
            </a:r>
            <a:r>
              <a:rPr lang="en-US" sz="1600" dirty="0" smtClean="0"/>
              <a:t>wooden</a:t>
            </a:r>
            <a:r>
              <a:rPr lang="en-US" sz="1600" dirty="0"/>
              <a:t> </a:t>
            </a:r>
            <a:r>
              <a:rPr lang="en-US" sz="1600" b="1" dirty="0">
                <a:solidFill>
                  <a:srgbClr val="7030A0"/>
                </a:solidFill>
                <a:hlinkClick r:id="rId2" tooltip="Doll"/>
              </a:rPr>
              <a:t>dolls</a:t>
            </a:r>
            <a:r>
              <a:rPr lang="en-US" sz="1600" b="1" dirty="0">
                <a:solidFill>
                  <a:srgbClr val="7030A0"/>
                </a:solidFill>
              </a:rPr>
              <a:t> </a:t>
            </a:r>
            <a:r>
              <a:rPr lang="en-US" sz="1600" dirty="0"/>
              <a:t>of decreasing size placed one inside another.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550"/>
            <a:ext cx="3816424" cy="50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AD4C0F6-DCEB-4231-B55D-C79631D0AD9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72524" b="63386"/>
          <a:stretch/>
        </p:blipFill>
        <p:spPr bwMode="auto">
          <a:xfrm>
            <a:off x="3532861" y="1796193"/>
            <a:ext cx="2088167" cy="15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idx="10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0" r="76098" b="63635"/>
          <a:stretch/>
        </p:blipFill>
        <p:spPr bwMode="auto">
          <a:xfrm>
            <a:off x="946213" y="1796193"/>
            <a:ext cx="1864601" cy="160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43" b="65081"/>
          <a:stretch/>
        </p:blipFill>
        <p:spPr bwMode="auto">
          <a:xfrm>
            <a:off x="6362741" y="1786760"/>
            <a:ext cx="1650447" cy="152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677512" y="316854"/>
            <a:ext cx="1750472" cy="1044696"/>
          </a:xfrm>
          <a:prstGeom prst="wedgeEllipseCallout">
            <a:avLst>
              <a:gd name="adj1" fmla="val -65993"/>
              <a:gd name="adj2" fmla="val 116728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16" y="690831"/>
            <a:ext cx="205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 read this Ethics </a:t>
            </a:r>
          </a:p>
          <a:p>
            <a:r>
              <a:rPr lang="en-US" sz="1600" b="1" i="1" dirty="0" smtClean="0"/>
              <a:t>Book You got me.</a:t>
            </a:r>
            <a:endParaRPr lang="en-US" sz="1600" b="1" i="1" dirty="0"/>
          </a:p>
        </p:txBody>
      </p:sp>
      <p:sp>
        <p:nvSpPr>
          <p:cNvPr id="32" name="Oval Callout 31"/>
          <p:cNvSpPr/>
          <p:nvPr/>
        </p:nvSpPr>
        <p:spPr>
          <a:xfrm>
            <a:off x="331912" y="491902"/>
            <a:ext cx="2345600" cy="1044696"/>
          </a:xfrm>
          <a:prstGeom prst="wedgeEllipseCallout">
            <a:avLst>
              <a:gd name="adj1" fmla="val 13265"/>
              <a:gd name="adj2" fmla="val 195405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4004" y="551593"/>
            <a:ext cx="147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What do you think of it?</a:t>
            </a:r>
            <a:endParaRPr lang="en-US" sz="1600" b="1" i="1" dirty="0"/>
          </a:p>
        </p:txBody>
      </p:sp>
      <p:sp>
        <p:nvSpPr>
          <p:cNvPr id="13" name="Oval Callout 12"/>
          <p:cNvSpPr/>
          <p:nvPr/>
        </p:nvSpPr>
        <p:spPr>
          <a:xfrm>
            <a:off x="2267744" y="3507854"/>
            <a:ext cx="3353284" cy="1150653"/>
          </a:xfrm>
          <a:prstGeom prst="wedgeEllipseCallout">
            <a:avLst>
              <a:gd name="adj1" fmla="val 9874"/>
              <a:gd name="adj2" fmla="val -12154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77512" y="3653345"/>
            <a:ext cx="275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It really made me see </a:t>
            </a:r>
          </a:p>
          <a:p>
            <a:r>
              <a:rPr lang="en-US" sz="1600" b="1" i="1" dirty="0" smtClean="0"/>
              <a:t>things differently. Its given me a lot to think about.</a:t>
            </a:r>
            <a:endParaRPr lang="en-US" sz="1600" b="1" i="1" dirty="0"/>
          </a:p>
        </p:txBody>
      </p:sp>
      <p:sp>
        <p:nvSpPr>
          <p:cNvPr id="16" name="Oval Callout 15"/>
          <p:cNvSpPr/>
          <p:nvPr/>
        </p:nvSpPr>
        <p:spPr>
          <a:xfrm>
            <a:off x="6588224" y="690831"/>
            <a:ext cx="1944216" cy="1105362"/>
          </a:xfrm>
          <a:prstGeom prst="wedgeEllipseCallout">
            <a:avLst>
              <a:gd name="adj1" fmla="val -36318"/>
              <a:gd name="adj2" fmla="val 6528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>
            <a:off x="6362741" y="3482612"/>
            <a:ext cx="2313715" cy="1105362"/>
          </a:xfrm>
          <a:prstGeom prst="wedgeEllipseCallout">
            <a:avLst>
              <a:gd name="adj1" fmla="val 12840"/>
              <a:gd name="adj2" fmla="val -7320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04248" y="94404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 am glad you </a:t>
            </a:r>
          </a:p>
          <a:p>
            <a:r>
              <a:rPr lang="en-US" sz="1600" b="1" i="1" dirty="0" smtClean="0"/>
              <a:t>enjoyed it.</a:t>
            </a:r>
            <a:endParaRPr lang="en-US" sz="16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72386" y="3579862"/>
            <a:ext cx="196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It’s complicating My Life. Don’t Get me any more.</a:t>
            </a:r>
            <a:endParaRPr lang="en-US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33608" y="4808827"/>
            <a:ext cx="195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Calvin and Hobbes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42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46074" y="1059582"/>
            <a:ext cx="5802390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this room we don’t do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EASY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make easy happen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through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HARD WORK and LEARNING </a:t>
            </a:r>
            <a:endParaRPr lang="en-US" altLang="ko-KR" b="1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 Points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83568" y="1059582"/>
            <a:ext cx="7992889" cy="3237927"/>
            <a:chOff x="844577" y="1617174"/>
            <a:chExt cx="7992889" cy="2949895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7992889" cy="2949895"/>
              <a:chOff x="827584" y="1617174"/>
              <a:chExt cx="7774901" cy="294989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505186" cy="2191276"/>
                <a:chOff x="727826" y="1185126"/>
                <a:chExt cx="7505186" cy="2191276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81782" y="2668516"/>
                  <a:ext cx="658437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b="1" i="1" dirty="0" smtClean="0"/>
                    <a:t>Give an example of unethical </a:t>
                  </a:r>
                  <a:r>
                    <a:rPr lang="en-US" sz="2000" b="1" i="1" dirty="0" err="1" smtClean="0"/>
                    <a:t>behaviour</a:t>
                  </a:r>
                  <a:r>
                    <a:rPr lang="en-US" sz="2000" b="1" i="1" dirty="0" smtClean="0"/>
                    <a:t> that you may   have come across.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75656" y="1948436"/>
                  <a:ext cx="675735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b="1" i="1" dirty="0" smtClean="0"/>
                    <a:t>Is integrity something that one can impose on someone else?</a:t>
                  </a:r>
                  <a:endParaRPr lang="en-US" sz="2000" b="1" i="1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77379" y="3859183"/>
                <a:ext cx="7025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i="1" dirty="0" smtClean="0"/>
                  <a:t>Is adopting unfair means during exams, a case of unethical </a:t>
                </a:r>
                <a:r>
                  <a:rPr lang="en-US" sz="2000" b="1" i="1" dirty="0" err="1" smtClean="0"/>
                  <a:t>behaviour</a:t>
                </a:r>
                <a:r>
                  <a:rPr lang="en-US" sz="2000" b="1" i="1" dirty="0" smtClean="0"/>
                  <a:t>? Why?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40229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664292"/>
              <a:ext cx="6946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/>
                <a:t>What do all of these definitions /statements have in         common?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75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THE BAD NEWS!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2538</Words>
  <Application>Microsoft Office PowerPoint</Application>
  <PresentationFormat>On-screen Show (16:9)</PresentationFormat>
  <Paragraphs>265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Cover and End Slide Master</vt:lpstr>
      <vt:lpstr>Section Break Slide Master</vt:lpstr>
      <vt:lpstr>Upholding Ethics and Integrity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Points</vt:lpstr>
      <vt:lpstr>PowerPoint Presentation</vt:lpstr>
      <vt:lpstr>Rise of Cheating Culture</vt:lpstr>
      <vt:lpstr>PowerPoint Presentation</vt:lpstr>
      <vt:lpstr>Cheating hurts the Cheater too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Discussion……What if</vt:lpstr>
      <vt:lpstr>Discussion……What if</vt:lpstr>
      <vt:lpstr>Discussion……What if</vt:lpstr>
      <vt:lpstr>Discussion……What if</vt:lpstr>
      <vt:lpstr>PowerPoint Presentation</vt:lpstr>
      <vt:lpstr>Cheating takes various forms  A few examples</vt:lpstr>
      <vt:lpstr>PowerPoint Presentation</vt:lpstr>
      <vt:lpstr>PowerPoint Presentation</vt:lpstr>
      <vt:lpstr>PowerPoint Presentation</vt:lpstr>
      <vt:lpstr>Role Models </vt:lpstr>
      <vt:lpstr>PowerPoint Presentation</vt:lpstr>
      <vt:lpstr>5 Steps to Ethical Decision Making </vt:lpstr>
      <vt:lpstr>Discussion……ethical dilemmas</vt:lpstr>
      <vt:lpstr>Discussion……ethical dilemmas</vt:lpstr>
      <vt:lpstr>Discussion……ethical dilemmas</vt:lpstr>
      <vt:lpstr>PowerPoint Presentation</vt:lpstr>
      <vt:lpstr>Conflicts/Issues faced by Students   Which lead to unethical practices/acts </vt:lpstr>
      <vt:lpstr>Conflicts/Issues faced by Students   Which lead to unethical practices/acts </vt:lpstr>
      <vt:lpstr>Conflicts/Issues faced by Students   Which lead to unethical practices/acts </vt:lpstr>
      <vt:lpstr>PowerPoint Presentation</vt:lpstr>
      <vt:lpstr>How to Deal with Exam Stress</vt:lpstr>
      <vt:lpstr>How to Deal with Exam Stress</vt:lpstr>
      <vt:lpstr>PowerPoint Presentation</vt:lpstr>
      <vt:lpstr>If you come across anyone around you practicing or engaging in unethical practice related to exam question papers, you can report/share about it to the following in the given order. This will help us to initiate appropriate action.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Administrator</cp:lastModifiedBy>
  <cp:revision>245</cp:revision>
  <dcterms:created xsi:type="dcterms:W3CDTF">2016-11-09T00:26:40Z</dcterms:created>
  <dcterms:modified xsi:type="dcterms:W3CDTF">2019-02-01T09:49:31Z</dcterms:modified>
</cp:coreProperties>
</file>